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4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724" r:id="rId5"/>
    <p:sldMasterId id="2147483691" r:id="rId6"/>
    <p:sldMasterId id="2147483757" r:id="rId7"/>
    <p:sldMasterId id="2147483790" r:id="rId8"/>
  </p:sldMasterIdLst>
  <p:sldIdLst>
    <p:sldId id="264" r:id="rId9"/>
    <p:sldId id="271" r:id="rId10"/>
    <p:sldId id="263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Normaali tyyli 4 - Korostu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7544E4-6E6B-41AE-A089-2915EF1E8306}" type="doc">
      <dgm:prSet loTypeId="urn:microsoft.com/office/officeart/2008/layout/AlternatingHexagons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fi-FI"/>
        </a:p>
      </dgm:t>
    </dgm:pt>
    <dgm:pt modelId="{6382D5EE-9430-4AE8-B0CC-D48E0D4DB34B}">
      <dgm:prSet phldrT="[Teksti]"/>
      <dgm:spPr/>
      <dgm:t>
        <a:bodyPr/>
        <a:lstStyle/>
        <a:p>
          <a:r>
            <a:rPr lang="fi-FI" dirty="0"/>
            <a:t>Annettu hyviä lausuntoja</a:t>
          </a:r>
        </a:p>
      </dgm:t>
    </dgm:pt>
    <dgm:pt modelId="{16A3BE13-AAB6-4C14-A070-226480ACB1A0}" type="parTrans" cxnId="{6D6C58F0-45D0-419B-9F4D-E2662D31321D}">
      <dgm:prSet/>
      <dgm:spPr/>
      <dgm:t>
        <a:bodyPr/>
        <a:lstStyle/>
        <a:p>
          <a:endParaRPr lang="fi-FI"/>
        </a:p>
      </dgm:t>
    </dgm:pt>
    <dgm:pt modelId="{C91D56DD-79DE-435A-AECA-161AFF62844E}" type="sibTrans" cxnId="{6D6C58F0-45D0-419B-9F4D-E2662D31321D}">
      <dgm:prSet/>
      <dgm:spPr/>
      <dgm:t>
        <a:bodyPr/>
        <a:lstStyle/>
        <a:p>
          <a:r>
            <a:rPr lang="fi-FI" dirty="0"/>
            <a:t>Paikat </a:t>
          </a:r>
          <a:r>
            <a:rPr lang="fi-FI" dirty="0" err="1"/>
            <a:t>HVA:n</a:t>
          </a:r>
          <a:r>
            <a:rPr lang="fi-FI" dirty="0"/>
            <a:t> toimielimissä</a:t>
          </a:r>
        </a:p>
      </dgm:t>
    </dgm:pt>
    <dgm:pt modelId="{128FABC0-4EB2-4853-AFD8-6A690FB4C5F9}">
      <dgm:prSet phldrT="[Teksti]" phldr="1"/>
      <dgm:spPr/>
      <dgm:t>
        <a:bodyPr/>
        <a:lstStyle/>
        <a:p>
          <a:endParaRPr lang="fi-FI"/>
        </a:p>
      </dgm:t>
    </dgm:pt>
    <dgm:pt modelId="{326A4D3C-72F2-4958-B80B-9E03F5258294}" type="parTrans" cxnId="{94B29133-1C7D-46DB-99E1-A08CA6139CB9}">
      <dgm:prSet/>
      <dgm:spPr/>
      <dgm:t>
        <a:bodyPr/>
        <a:lstStyle/>
        <a:p>
          <a:endParaRPr lang="fi-FI"/>
        </a:p>
      </dgm:t>
    </dgm:pt>
    <dgm:pt modelId="{7DB1F692-0D6B-404B-9162-2C91C84E70FD}" type="sibTrans" cxnId="{94B29133-1C7D-46DB-99E1-A08CA6139CB9}">
      <dgm:prSet/>
      <dgm:spPr/>
      <dgm:t>
        <a:bodyPr/>
        <a:lstStyle/>
        <a:p>
          <a:endParaRPr lang="fi-FI"/>
        </a:p>
      </dgm:t>
    </dgm:pt>
    <dgm:pt modelId="{F7283923-4714-4CEA-BE70-CFCF79DBBE3C}">
      <dgm:prSet phldrT="[Teksti]"/>
      <dgm:spPr/>
      <dgm:t>
        <a:bodyPr/>
        <a:lstStyle/>
        <a:p>
          <a:r>
            <a:rPr lang="fi-FI" dirty="0"/>
            <a:t>Tehty aloitteita</a:t>
          </a:r>
        </a:p>
      </dgm:t>
    </dgm:pt>
    <dgm:pt modelId="{EE936F96-390A-4283-BD8E-FD2E2A0A2CD5}" type="parTrans" cxnId="{D471681D-A822-47A2-BDD8-E18E10420A9D}">
      <dgm:prSet/>
      <dgm:spPr/>
      <dgm:t>
        <a:bodyPr/>
        <a:lstStyle/>
        <a:p>
          <a:endParaRPr lang="fi-FI"/>
        </a:p>
      </dgm:t>
    </dgm:pt>
    <dgm:pt modelId="{2E1EBD8D-ECFD-4244-B2E4-448196B1F65F}" type="sibTrans" cxnId="{D471681D-A822-47A2-BDD8-E18E10420A9D}">
      <dgm:prSet/>
      <dgm:spPr/>
      <dgm:t>
        <a:bodyPr/>
        <a:lstStyle/>
        <a:p>
          <a:r>
            <a:rPr lang="fi-FI" dirty="0"/>
            <a:t>Näkyvyys aluevaltuuston kokouksissa</a:t>
          </a:r>
        </a:p>
      </dgm:t>
    </dgm:pt>
    <dgm:pt modelId="{8190E62D-3241-4ECC-8A0A-5F7C23ABC557}">
      <dgm:prSet phldrT="[Teksti]" phldr="1"/>
      <dgm:spPr/>
      <dgm:t>
        <a:bodyPr/>
        <a:lstStyle/>
        <a:p>
          <a:endParaRPr lang="fi-FI"/>
        </a:p>
      </dgm:t>
    </dgm:pt>
    <dgm:pt modelId="{45035EE1-0C85-4C1C-A9FF-DD379336651D}" type="parTrans" cxnId="{82073804-DE28-4FF0-B6E9-F575217081ED}">
      <dgm:prSet/>
      <dgm:spPr/>
      <dgm:t>
        <a:bodyPr/>
        <a:lstStyle/>
        <a:p>
          <a:endParaRPr lang="fi-FI"/>
        </a:p>
      </dgm:t>
    </dgm:pt>
    <dgm:pt modelId="{AE477665-123B-4B0C-A30E-907CC8B37C6E}" type="sibTrans" cxnId="{82073804-DE28-4FF0-B6E9-F575217081ED}">
      <dgm:prSet/>
      <dgm:spPr/>
      <dgm:t>
        <a:bodyPr/>
        <a:lstStyle/>
        <a:p>
          <a:endParaRPr lang="fi-FI"/>
        </a:p>
      </dgm:t>
    </dgm:pt>
    <dgm:pt modelId="{D03EB87C-C7F2-4488-8A88-07733E1418B4}">
      <dgm:prSet phldrT="[Teksti]"/>
      <dgm:spPr/>
      <dgm:t>
        <a:bodyPr/>
        <a:lstStyle/>
        <a:p>
          <a:r>
            <a:rPr lang="fi-FI" dirty="0"/>
            <a:t>Yhteistyö on sujuvaa</a:t>
          </a:r>
        </a:p>
      </dgm:t>
    </dgm:pt>
    <dgm:pt modelId="{F64A9D4A-C820-40FB-987C-5047D3C4C67F}" type="parTrans" cxnId="{715F649E-A71A-408C-871D-907D390AF804}">
      <dgm:prSet/>
      <dgm:spPr/>
      <dgm:t>
        <a:bodyPr/>
        <a:lstStyle/>
        <a:p>
          <a:endParaRPr lang="fi-FI"/>
        </a:p>
      </dgm:t>
    </dgm:pt>
    <dgm:pt modelId="{93F1BEAF-38B3-401D-9A04-27C5281F221F}" type="sibTrans" cxnId="{715F649E-A71A-408C-871D-907D390AF804}">
      <dgm:prSet/>
      <dgm:spPr/>
      <dgm:t>
        <a:bodyPr/>
        <a:lstStyle/>
        <a:p>
          <a:r>
            <a:rPr lang="fi-FI" dirty="0"/>
            <a:t>Alnu on aktiivinen</a:t>
          </a:r>
        </a:p>
      </dgm:t>
    </dgm:pt>
    <dgm:pt modelId="{32F51E26-29A0-45D1-9447-8B443CF5D5FD}">
      <dgm:prSet phldrT="[Teksti]" phldr="1"/>
      <dgm:spPr/>
      <dgm:t>
        <a:bodyPr/>
        <a:lstStyle/>
        <a:p>
          <a:endParaRPr lang="fi-FI"/>
        </a:p>
      </dgm:t>
    </dgm:pt>
    <dgm:pt modelId="{BD9EE492-E9B6-4587-AC9B-916B497F8FA8}" type="parTrans" cxnId="{860A654A-1343-4EC2-A884-BE80CE2E8834}">
      <dgm:prSet/>
      <dgm:spPr/>
      <dgm:t>
        <a:bodyPr/>
        <a:lstStyle/>
        <a:p>
          <a:endParaRPr lang="fi-FI"/>
        </a:p>
      </dgm:t>
    </dgm:pt>
    <dgm:pt modelId="{FFFC3323-5FE4-49EB-A6FB-0F1A3848D378}" type="sibTrans" cxnId="{860A654A-1343-4EC2-A884-BE80CE2E8834}">
      <dgm:prSet/>
      <dgm:spPr/>
      <dgm:t>
        <a:bodyPr/>
        <a:lstStyle/>
        <a:p>
          <a:endParaRPr lang="fi-FI"/>
        </a:p>
      </dgm:t>
    </dgm:pt>
    <dgm:pt modelId="{14A87560-5DBC-48AE-9699-3A7F151F8DAE}" type="pres">
      <dgm:prSet presAssocID="{797544E4-6E6B-41AE-A089-2915EF1E8306}" presName="Name0" presStyleCnt="0">
        <dgm:presLayoutVars>
          <dgm:chMax/>
          <dgm:chPref/>
          <dgm:dir/>
          <dgm:animLvl val="lvl"/>
        </dgm:presLayoutVars>
      </dgm:prSet>
      <dgm:spPr/>
    </dgm:pt>
    <dgm:pt modelId="{CB8C5CD3-A082-4844-8294-8DDC6C91A978}" type="pres">
      <dgm:prSet presAssocID="{6382D5EE-9430-4AE8-B0CC-D48E0D4DB34B}" presName="composite" presStyleCnt="0"/>
      <dgm:spPr/>
    </dgm:pt>
    <dgm:pt modelId="{090A9322-D61D-445C-86BD-75BE35109F30}" type="pres">
      <dgm:prSet presAssocID="{6382D5EE-9430-4AE8-B0CC-D48E0D4DB34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8A75C11-C81A-4F9A-9D3F-29AA377565CF}" type="pres">
      <dgm:prSet presAssocID="{6382D5EE-9430-4AE8-B0CC-D48E0D4DB34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83CB0263-5BF2-4D31-BA9D-A6D4474A8696}" type="pres">
      <dgm:prSet presAssocID="{6382D5EE-9430-4AE8-B0CC-D48E0D4DB34B}" presName="BalanceSpacing" presStyleCnt="0"/>
      <dgm:spPr/>
    </dgm:pt>
    <dgm:pt modelId="{0A96DCE6-FEBB-4A46-84B0-BFDDE90F21A3}" type="pres">
      <dgm:prSet presAssocID="{6382D5EE-9430-4AE8-B0CC-D48E0D4DB34B}" presName="BalanceSpacing1" presStyleCnt="0"/>
      <dgm:spPr/>
    </dgm:pt>
    <dgm:pt modelId="{490C2BC9-D77A-4976-A1A5-E2B69B1A6361}" type="pres">
      <dgm:prSet presAssocID="{C91D56DD-79DE-435A-AECA-161AFF62844E}" presName="Accent1Text" presStyleLbl="node1" presStyleIdx="1" presStyleCnt="6"/>
      <dgm:spPr/>
    </dgm:pt>
    <dgm:pt modelId="{8746F91F-BD1C-4064-A744-6A90C8655FD1}" type="pres">
      <dgm:prSet presAssocID="{C91D56DD-79DE-435A-AECA-161AFF62844E}" presName="spaceBetweenRectangles" presStyleCnt="0"/>
      <dgm:spPr/>
    </dgm:pt>
    <dgm:pt modelId="{29401BC6-9E04-43CF-A032-1280B5D68867}" type="pres">
      <dgm:prSet presAssocID="{F7283923-4714-4CEA-BE70-CFCF79DBBE3C}" presName="composite" presStyleCnt="0"/>
      <dgm:spPr/>
    </dgm:pt>
    <dgm:pt modelId="{8460FD9A-1C82-4CAA-BD7C-5D96DB561942}" type="pres">
      <dgm:prSet presAssocID="{F7283923-4714-4CEA-BE70-CFCF79DBBE3C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AB8F85A1-54B6-465B-8960-07D996B1BC44}" type="pres">
      <dgm:prSet presAssocID="{F7283923-4714-4CEA-BE70-CFCF79DBBE3C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AB9B320-6093-4A66-BC93-41592C53D92F}" type="pres">
      <dgm:prSet presAssocID="{F7283923-4714-4CEA-BE70-CFCF79DBBE3C}" presName="BalanceSpacing" presStyleCnt="0"/>
      <dgm:spPr/>
    </dgm:pt>
    <dgm:pt modelId="{8E0385A0-B1AB-47A0-A13E-DFE0B1CFE401}" type="pres">
      <dgm:prSet presAssocID="{F7283923-4714-4CEA-BE70-CFCF79DBBE3C}" presName="BalanceSpacing1" presStyleCnt="0"/>
      <dgm:spPr/>
    </dgm:pt>
    <dgm:pt modelId="{02E68F7F-4A00-4FFB-A656-25F41382A754}" type="pres">
      <dgm:prSet presAssocID="{2E1EBD8D-ECFD-4244-B2E4-448196B1F65F}" presName="Accent1Text" presStyleLbl="node1" presStyleIdx="3" presStyleCnt="6"/>
      <dgm:spPr/>
    </dgm:pt>
    <dgm:pt modelId="{C7CDB24F-79F4-4A6C-8038-98E49E51DBFB}" type="pres">
      <dgm:prSet presAssocID="{2E1EBD8D-ECFD-4244-B2E4-448196B1F65F}" presName="spaceBetweenRectangles" presStyleCnt="0"/>
      <dgm:spPr/>
    </dgm:pt>
    <dgm:pt modelId="{ABA618C1-BCC6-428B-8764-00EC17A7ED83}" type="pres">
      <dgm:prSet presAssocID="{D03EB87C-C7F2-4488-8A88-07733E1418B4}" presName="composite" presStyleCnt="0"/>
      <dgm:spPr/>
    </dgm:pt>
    <dgm:pt modelId="{5109AFF0-63AD-47FB-BAC2-DE231CE11248}" type="pres">
      <dgm:prSet presAssocID="{D03EB87C-C7F2-4488-8A88-07733E1418B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81B326E9-DA11-4887-BC5E-4ED0241DD57C}" type="pres">
      <dgm:prSet presAssocID="{D03EB87C-C7F2-4488-8A88-07733E1418B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137AB71-9C27-44B8-B664-0295D3660CCB}" type="pres">
      <dgm:prSet presAssocID="{D03EB87C-C7F2-4488-8A88-07733E1418B4}" presName="BalanceSpacing" presStyleCnt="0"/>
      <dgm:spPr/>
    </dgm:pt>
    <dgm:pt modelId="{6F69CBA8-436A-4D8C-A86F-3D2EEA66E29A}" type="pres">
      <dgm:prSet presAssocID="{D03EB87C-C7F2-4488-8A88-07733E1418B4}" presName="BalanceSpacing1" presStyleCnt="0"/>
      <dgm:spPr/>
    </dgm:pt>
    <dgm:pt modelId="{4CF60793-9AE7-4845-8BFB-39FC45197943}" type="pres">
      <dgm:prSet presAssocID="{93F1BEAF-38B3-401D-9A04-27C5281F221F}" presName="Accent1Text" presStyleLbl="node1" presStyleIdx="5" presStyleCnt="6"/>
      <dgm:spPr/>
    </dgm:pt>
  </dgm:ptLst>
  <dgm:cxnLst>
    <dgm:cxn modelId="{82073804-DE28-4FF0-B6E9-F575217081ED}" srcId="{F7283923-4714-4CEA-BE70-CFCF79DBBE3C}" destId="{8190E62D-3241-4ECC-8A0A-5F7C23ABC557}" srcOrd="0" destOrd="0" parTransId="{45035EE1-0C85-4C1C-A9FF-DD379336651D}" sibTransId="{AE477665-123B-4B0C-A30E-907CC8B37C6E}"/>
    <dgm:cxn modelId="{03B10209-6BBC-4D91-8B94-A85AF0492820}" type="presOf" srcId="{8190E62D-3241-4ECC-8A0A-5F7C23ABC557}" destId="{AB8F85A1-54B6-465B-8960-07D996B1BC44}" srcOrd="0" destOrd="0" presId="urn:microsoft.com/office/officeart/2008/layout/AlternatingHexagons"/>
    <dgm:cxn modelId="{D471681D-A822-47A2-BDD8-E18E10420A9D}" srcId="{797544E4-6E6B-41AE-A089-2915EF1E8306}" destId="{F7283923-4714-4CEA-BE70-CFCF79DBBE3C}" srcOrd="1" destOrd="0" parTransId="{EE936F96-390A-4283-BD8E-FD2E2A0A2CD5}" sibTransId="{2E1EBD8D-ECFD-4244-B2E4-448196B1F65F}"/>
    <dgm:cxn modelId="{8FAD7828-B20E-46C3-A106-C56FEC5999D4}" type="presOf" srcId="{6382D5EE-9430-4AE8-B0CC-D48E0D4DB34B}" destId="{090A9322-D61D-445C-86BD-75BE35109F30}" srcOrd="0" destOrd="0" presId="urn:microsoft.com/office/officeart/2008/layout/AlternatingHexagons"/>
    <dgm:cxn modelId="{94B29133-1C7D-46DB-99E1-A08CA6139CB9}" srcId="{6382D5EE-9430-4AE8-B0CC-D48E0D4DB34B}" destId="{128FABC0-4EB2-4853-AFD8-6A690FB4C5F9}" srcOrd="0" destOrd="0" parTransId="{326A4D3C-72F2-4958-B80B-9E03F5258294}" sibTransId="{7DB1F692-0D6B-404B-9162-2C91C84E70FD}"/>
    <dgm:cxn modelId="{BE1EFC33-AD6F-4235-8C44-AD865D748D6D}" type="presOf" srcId="{32F51E26-29A0-45D1-9447-8B443CF5D5FD}" destId="{81B326E9-DA11-4887-BC5E-4ED0241DD57C}" srcOrd="0" destOrd="0" presId="urn:microsoft.com/office/officeart/2008/layout/AlternatingHexagons"/>
    <dgm:cxn modelId="{112F1135-9FC8-4FF3-8D06-C8D56695577D}" type="presOf" srcId="{797544E4-6E6B-41AE-A089-2915EF1E8306}" destId="{14A87560-5DBC-48AE-9699-3A7F151F8DAE}" srcOrd="0" destOrd="0" presId="urn:microsoft.com/office/officeart/2008/layout/AlternatingHexagons"/>
    <dgm:cxn modelId="{860A654A-1343-4EC2-A884-BE80CE2E8834}" srcId="{D03EB87C-C7F2-4488-8A88-07733E1418B4}" destId="{32F51E26-29A0-45D1-9447-8B443CF5D5FD}" srcOrd="0" destOrd="0" parTransId="{BD9EE492-E9B6-4587-AC9B-916B497F8FA8}" sibTransId="{FFFC3323-5FE4-49EB-A6FB-0F1A3848D378}"/>
    <dgm:cxn modelId="{68FB3E98-84B7-4DB9-B781-7D9E07E2BE36}" type="presOf" srcId="{128FABC0-4EB2-4853-AFD8-6A690FB4C5F9}" destId="{A8A75C11-C81A-4F9A-9D3F-29AA377565CF}" srcOrd="0" destOrd="0" presId="urn:microsoft.com/office/officeart/2008/layout/AlternatingHexagons"/>
    <dgm:cxn modelId="{A5A8219B-B343-4A86-954C-DCEBE5DFE86D}" type="presOf" srcId="{D03EB87C-C7F2-4488-8A88-07733E1418B4}" destId="{5109AFF0-63AD-47FB-BAC2-DE231CE11248}" srcOrd="0" destOrd="0" presId="urn:microsoft.com/office/officeart/2008/layout/AlternatingHexagons"/>
    <dgm:cxn modelId="{715F649E-A71A-408C-871D-907D390AF804}" srcId="{797544E4-6E6B-41AE-A089-2915EF1E8306}" destId="{D03EB87C-C7F2-4488-8A88-07733E1418B4}" srcOrd="2" destOrd="0" parTransId="{F64A9D4A-C820-40FB-987C-5047D3C4C67F}" sibTransId="{93F1BEAF-38B3-401D-9A04-27C5281F221F}"/>
    <dgm:cxn modelId="{1F358FA2-DD56-440B-9383-089235CA065B}" type="presOf" srcId="{2E1EBD8D-ECFD-4244-B2E4-448196B1F65F}" destId="{02E68F7F-4A00-4FFB-A656-25F41382A754}" srcOrd="0" destOrd="0" presId="urn:microsoft.com/office/officeart/2008/layout/AlternatingHexagons"/>
    <dgm:cxn modelId="{FA9A9AC2-BF05-4748-8492-81B7824DD398}" type="presOf" srcId="{C91D56DD-79DE-435A-AECA-161AFF62844E}" destId="{490C2BC9-D77A-4976-A1A5-E2B69B1A6361}" srcOrd="0" destOrd="0" presId="urn:microsoft.com/office/officeart/2008/layout/AlternatingHexagons"/>
    <dgm:cxn modelId="{E61A36D8-ACB7-4CD5-BD73-A7957C4E059A}" type="presOf" srcId="{93F1BEAF-38B3-401D-9A04-27C5281F221F}" destId="{4CF60793-9AE7-4845-8BFB-39FC45197943}" srcOrd="0" destOrd="0" presId="urn:microsoft.com/office/officeart/2008/layout/AlternatingHexagons"/>
    <dgm:cxn modelId="{6D6C58F0-45D0-419B-9F4D-E2662D31321D}" srcId="{797544E4-6E6B-41AE-A089-2915EF1E8306}" destId="{6382D5EE-9430-4AE8-B0CC-D48E0D4DB34B}" srcOrd="0" destOrd="0" parTransId="{16A3BE13-AAB6-4C14-A070-226480ACB1A0}" sibTransId="{C91D56DD-79DE-435A-AECA-161AFF62844E}"/>
    <dgm:cxn modelId="{B4A216F2-4A8D-4242-BF7A-37F484A3D8B1}" type="presOf" srcId="{F7283923-4714-4CEA-BE70-CFCF79DBBE3C}" destId="{8460FD9A-1C82-4CAA-BD7C-5D96DB561942}" srcOrd="0" destOrd="0" presId="urn:microsoft.com/office/officeart/2008/layout/AlternatingHexagons"/>
    <dgm:cxn modelId="{A920CE54-BA10-4715-A2FF-FAA8AD3F0768}" type="presParOf" srcId="{14A87560-5DBC-48AE-9699-3A7F151F8DAE}" destId="{CB8C5CD3-A082-4844-8294-8DDC6C91A978}" srcOrd="0" destOrd="0" presId="urn:microsoft.com/office/officeart/2008/layout/AlternatingHexagons"/>
    <dgm:cxn modelId="{ED220C87-548E-42B3-9664-531F48326BA0}" type="presParOf" srcId="{CB8C5CD3-A082-4844-8294-8DDC6C91A978}" destId="{090A9322-D61D-445C-86BD-75BE35109F30}" srcOrd="0" destOrd="0" presId="urn:microsoft.com/office/officeart/2008/layout/AlternatingHexagons"/>
    <dgm:cxn modelId="{100B47CA-AA42-4E5D-8077-5D1A9E240D6F}" type="presParOf" srcId="{CB8C5CD3-A082-4844-8294-8DDC6C91A978}" destId="{A8A75C11-C81A-4F9A-9D3F-29AA377565CF}" srcOrd="1" destOrd="0" presId="urn:microsoft.com/office/officeart/2008/layout/AlternatingHexagons"/>
    <dgm:cxn modelId="{2EF38C8F-7405-4271-B525-E196A67A3CA7}" type="presParOf" srcId="{CB8C5CD3-A082-4844-8294-8DDC6C91A978}" destId="{83CB0263-5BF2-4D31-BA9D-A6D4474A8696}" srcOrd="2" destOrd="0" presId="urn:microsoft.com/office/officeart/2008/layout/AlternatingHexagons"/>
    <dgm:cxn modelId="{952CD06D-45BF-4333-B84F-42ED736973FB}" type="presParOf" srcId="{CB8C5CD3-A082-4844-8294-8DDC6C91A978}" destId="{0A96DCE6-FEBB-4A46-84B0-BFDDE90F21A3}" srcOrd="3" destOrd="0" presId="urn:microsoft.com/office/officeart/2008/layout/AlternatingHexagons"/>
    <dgm:cxn modelId="{45D3B1D8-A9D6-48AA-851F-F48F15B60A19}" type="presParOf" srcId="{CB8C5CD3-A082-4844-8294-8DDC6C91A978}" destId="{490C2BC9-D77A-4976-A1A5-E2B69B1A6361}" srcOrd="4" destOrd="0" presId="urn:microsoft.com/office/officeart/2008/layout/AlternatingHexagons"/>
    <dgm:cxn modelId="{4D7556A9-0955-4FF8-B6E4-251876ACE52E}" type="presParOf" srcId="{14A87560-5DBC-48AE-9699-3A7F151F8DAE}" destId="{8746F91F-BD1C-4064-A744-6A90C8655FD1}" srcOrd="1" destOrd="0" presId="urn:microsoft.com/office/officeart/2008/layout/AlternatingHexagons"/>
    <dgm:cxn modelId="{87CBB80F-485B-465D-AED0-32C5BDA65B7E}" type="presParOf" srcId="{14A87560-5DBC-48AE-9699-3A7F151F8DAE}" destId="{29401BC6-9E04-43CF-A032-1280B5D68867}" srcOrd="2" destOrd="0" presId="urn:microsoft.com/office/officeart/2008/layout/AlternatingHexagons"/>
    <dgm:cxn modelId="{4D1BDEA5-D015-4530-8327-B622EA84A6F0}" type="presParOf" srcId="{29401BC6-9E04-43CF-A032-1280B5D68867}" destId="{8460FD9A-1C82-4CAA-BD7C-5D96DB561942}" srcOrd="0" destOrd="0" presId="urn:microsoft.com/office/officeart/2008/layout/AlternatingHexagons"/>
    <dgm:cxn modelId="{1DA3C59F-08D0-43DB-BF9F-8E84BC96ADC4}" type="presParOf" srcId="{29401BC6-9E04-43CF-A032-1280B5D68867}" destId="{AB8F85A1-54B6-465B-8960-07D996B1BC44}" srcOrd="1" destOrd="0" presId="urn:microsoft.com/office/officeart/2008/layout/AlternatingHexagons"/>
    <dgm:cxn modelId="{90F4B33E-DC9D-43F0-9003-73F4CE0C97F8}" type="presParOf" srcId="{29401BC6-9E04-43CF-A032-1280B5D68867}" destId="{7AB9B320-6093-4A66-BC93-41592C53D92F}" srcOrd="2" destOrd="0" presId="urn:microsoft.com/office/officeart/2008/layout/AlternatingHexagons"/>
    <dgm:cxn modelId="{E64C473A-CB19-4586-9F03-A26FD95D4544}" type="presParOf" srcId="{29401BC6-9E04-43CF-A032-1280B5D68867}" destId="{8E0385A0-B1AB-47A0-A13E-DFE0B1CFE401}" srcOrd="3" destOrd="0" presId="urn:microsoft.com/office/officeart/2008/layout/AlternatingHexagons"/>
    <dgm:cxn modelId="{B2E9871C-0403-4F1D-96CF-28835FE477A5}" type="presParOf" srcId="{29401BC6-9E04-43CF-A032-1280B5D68867}" destId="{02E68F7F-4A00-4FFB-A656-25F41382A754}" srcOrd="4" destOrd="0" presId="urn:microsoft.com/office/officeart/2008/layout/AlternatingHexagons"/>
    <dgm:cxn modelId="{34E0BD20-064F-41FA-94DB-F99187F9F176}" type="presParOf" srcId="{14A87560-5DBC-48AE-9699-3A7F151F8DAE}" destId="{C7CDB24F-79F4-4A6C-8038-98E49E51DBFB}" srcOrd="3" destOrd="0" presId="urn:microsoft.com/office/officeart/2008/layout/AlternatingHexagons"/>
    <dgm:cxn modelId="{DDAC4B5F-7C6E-40BC-8E04-63D8B860038E}" type="presParOf" srcId="{14A87560-5DBC-48AE-9699-3A7F151F8DAE}" destId="{ABA618C1-BCC6-428B-8764-00EC17A7ED83}" srcOrd="4" destOrd="0" presId="urn:microsoft.com/office/officeart/2008/layout/AlternatingHexagons"/>
    <dgm:cxn modelId="{B2E3B232-BAB7-4BFD-B528-DD9E0E8A0286}" type="presParOf" srcId="{ABA618C1-BCC6-428B-8764-00EC17A7ED83}" destId="{5109AFF0-63AD-47FB-BAC2-DE231CE11248}" srcOrd="0" destOrd="0" presId="urn:microsoft.com/office/officeart/2008/layout/AlternatingHexagons"/>
    <dgm:cxn modelId="{480BB888-549F-4E75-B36D-1401184F6980}" type="presParOf" srcId="{ABA618C1-BCC6-428B-8764-00EC17A7ED83}" destId="{81B326E9-DA11-4887-BC5E-4ED0241DD57C}" srcOrd="1" destOrd="0" presId="urn:microsoft.com/office/officeart/2008/layout/AlternatingHexagons"/>
    <dgm:cxn modelId="{99F97DFB-54B0-4CC9-AC6E-AE63C18999AF}" type="presParOf" srcId="{ABA618C1-BCC6-428B-8764-00EC17A7ED83}" destId="{0137AB71-9C27-44B8-B664-0295D3660CCB}" srcOrd="2" destOrd="0" presId="urn:microsoft.com/office/officeart/2008/layout/AlternatingHexagons"/>
    <dgm:cxn modelId="{1384BBD6-8C73-42A6-8957-3DDB6178C4E4}" type="presParOf" srcId="{ABA618C1-BCC6-428B-8764-00EC17A7ED83}" destId="{6F69CBA8-436A-4D8C-A86F-3D2EEA66E29A}" srcOrd="3" destOrd="0" presId="urn:microsoft.com/office/officeart/2008/layout/AlternatingHexagons"/>
    <dgm:cxn modelId="{201E52DB-B047-43BD-B3D7-272B81576B1C}" type="presParOf" srcId="{ABA618C1-BCC6-428B-8764-00EC17A7ED83}" destId="{4CF60793-9AE7-4845-8BFB-39FC4519794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7544E4-6E6B-41AE-A089-2915EF1E8306}" type="doc">
      <dgm:prSet loTypeId="urn:microsoft.com/office/officeart/2008/layout/AlternatingHexagons" loCatId="list" qsTypeId="urn:microsoft.com/office/officeart/2005/8/quickstyle/simple5" qsCatId="simple" csTypeId="urn:microsoft.com/office/officeart/2005/8/colors/accent3_1" csCatId="accent3" phldr="1"/>
      <dgm:spPr/>
      <dgm:t>
        <a:bodyPr/>
        <a:lstStyle/>
        <a:p>
          <a:endParaRPr lang="fi-FI"/>
        </a:p>
      </dgm:t>
    </dgm:pt>
    <dgm:pt modelId="{6382D5EE-9430-4AE8-B0CC-D48E0D4DB34B}">
      <dgm:prSet phldrT="[Teksti]" custT="1"/>
      <dgm:spPr/>
      <dgm:t>
        <a:bodyPr/>
        <a:lstStyle/>
        <a:p>
          <a:r>
            <a:rPr lang="fi-FI" sz="1100"/>
            <a:t>Toiminnan epäselvyys</a:t>
          </a:r>
          <a:endParaRPr lang="fi-FI" sz="1100" dirty="0"/>
        </a:p>
      </dgm:t>
    </dgm:pt>
    <dgm:pt modelId="{16A3BE13-AAB6-4C14-A070-226480ACB1A0}" type="parTrans" cxnId="{6D6C58F0-45D0-419B-9F4D-E2662D31321D}">
      <dgm:prSet/>
      <dgm:spPr/>
      <dgm:t>
        <a:bodyPr/>
        <a:lstStyle/>
        <a:p>
          <a:endParaRPr lang="fi-FI"/>
        </a:p>
      </dgm:t>
    </dgm:pt>
    <dgm:pt modelId="{C91D56DD-79DE-435A-AECA-161AFF62844E}" type="sibTrans" cxnId="{6D6C58F0-45D0-419B-9F4D-E2662D31321D}">
      <dgm:prSet/>
      <dgm:spPr/>
      <dgm:t>
        <a:bodyPr/>
        <a:lstStyle/>
        <a:p>
          <a:r>
            <a:rPr lang="fi-FI"/>
            <a:t>Asioiden monimutkaisuus</a:t>
          </a:r>
          <a:endParaRPr lang="fi-FI" dirty="0"/>
        </a:p>
      </dgm:t>
    </dgm:pt>
    <dgm:pt modelId="{F7283923-4714-4CEA-BE70-CFCF79DBBE3C}">
      <dgm:prSet phldrT="[Teksti]" custT="1"/>
      <dgm:spPr/>
      <dgm:t>
        <a:bodyPr/>
        <a:lstStyle/>
        <a:p>
          <a:r>
            <a:rPr lang="fi-FI" sz="1050"/>
            <a:t>Koordinaattorin vaihtuminen alkukaudesta useaan kertaan</a:t>
          </a:r>
          <a:endParaRPr lang="fi-FI" sz="1050" dirty="0"/>
        </a:p>
      </dgm:t>
    </dgm:pt>
    <dgm:pt modelId="{EE936F96-390A-4283-BD8E-FD2E2A0A2CD5}" type="parTrans" cxnId="{D471681D-A822-47A2-BDD8-E18E10420A9D}">
      <dgm:prSet/>
      <dgm:spPr/>
      <dgm:t>
        <a:bodyPr/>
        <a:lstStyle/>
        <a:p>
          <a:endParaRPr lang="fi-FI"/>
        </a:p>
      </dgm:t>
    </dgm:pt>
    <dgm:pt modelId="{2E1EBD8D-ECFD-4244-B2E4-448196B1F65F}" type="sibTrans" cxnId="{D471681D-A822-47A2-BDD8-E18E10420A9D}">
      <dgm:prSet custT="1"/>
      <dgm:spPr/>
      <dgm:t>
        <a:bodyPr/>
        <a:lstStyle/>
        <a:p>
          <a:r>
            <a:rPr lang="fi-FI" sz="1100" dirty="0"/>
            <a:t>Jäsenten epäaktiivisuus</a:t>
          </a:r>
        </a:p>
      </dgm:t>
    </dgm:pt>
    <dgm:pt modelId="{32F51E26-29A0-45D1-9447-8B443CF5D5FD}">
      <dgm:prSet phldrT="[Teksti]" phldr="1"/>
      <dgm:spPr/>
      <dgm:t>
        <a:bodyPr/>
        <a:lstStyle/>
        <a:p>
          <a:endParaRPr lang="fi-FI"/>
        </a:p>
      </dgm:t>
    </dgm:pt>
    <dgm:pt modelId="{BD9EE492-E9B6-4587-AC9B-916B497F8FA8}" type="parTrans" cxnId="{860A654A-1343-4EC2-A884-BE80CE2E8834}">
      <dgm:prSet/>
      <dgm:spPr/>
      <dgm:t>
        <a:bodyPr/>
        <a:lstStyle/>
        <a:p>
          <a:endParaRPr lang="fi-FI"/>
        </a:p>
      </dgm:t>
    </dgm:pt>
    <dgm:pt modelId="{FFFC3323-5FE4-49EB-A6FB-0F1A3848D378}" type="sibTrans" cxnId="{860A654A-1343-4EC2-A884-BE80CE2E8834}">
      <dgm:prSet/>
      <dgm:spPr/>
      <dgm:t>
        <a:bodyPr/>
        <a:lstStyle/>
        <a:p>
          <a:endParaRPr lang="fi-FI"/>
        </a:p>
      </dgm:t>
    </dgm:pt>
    <dgm:pt modelId="{D03EB87C-C7F2-4488-8A88-07733E1418B4}">
      <dgm:prSet phldrT="[Teksti]" custT="1"/>
      <dgm:spPr/>
      <dgm:t>
        <a:bodyPr/>
        <a:lstStyle/>
        <a:p>
          <a:r>
            <a:rPr lang="fi-FI" sz="1100" dirty="0"/>
            <a:t>Hallinnon ymmärtämisen vaikeus</a:t>
          </a:r>
        </a:p>
      </dgm:t>
    </dgm:pt>
    <dgm:pt modelId="{93F1BEAF-38B3-401D-9A04-27C5281F221F}" type="sibTrans" cxnId="{715F649E-A71A-408C-871D-907D390AF804}">
      <dgm:prSet custT="1"/>
      <dgm:spPr/>
      <dgm:t>
        <a:bodyPr/>
        <a:lstStyle/>
        <a:p>
          <a:r>
            <a:rPr lang="fi-FI" sz="1100" dirty="0"/>
            <a:t>Aktiivisuuden jakautuminen Vantaa vs. Kerava</a:t>
          </a:r>
        </a:p>
      </dgm:t>
    </dgm:pt>
    <dgm:pt modelId="{F64A9D4A-C820-40FB-987C-5047D3C4C67F}" type="parTrans" cxnId="{715F649E-A71A-408C-871D-907D390AF804}">
      <dgm:prSet/>
      <dgm:spPr/>
      <dgm:t>
        <a:bodyPr/>
        <a:lstStyle/>
        <a:p>
          <a:endParaRPr lang="fi-FI"/>
        </a:p>
      </dgm:t>
    </dgm:pt>
    <dgm:pt modelId="{14A87560-5DBC-48AE-9699-3A7F151F8DAE}" type="pres">
      <dgm:prSet presAssocID="{797544E4-6E6B-41AE-A089-2915EF1E8306}" presName="Name0" presStyleCnt="0">
        <dgm:presLayoutVars>
          <dgm:chMax/>
          <dgm:chPref/>
          <dgm:dir/>
          <dgm:animLvl val="lvl"/>
        </dgm:presLayoutVars>
      </dgm:prSet>
      <dgm:spPr/>
    </dgm:pt>
    <dgm:pt modelId="{CB8C5CD3-A082-4844-8294-8DDC6C91A978}" type="pres">
      <dgm:prSet presAssocID="{6382D5EE-9430-4AE8-B0CC-D48E0D4DB34B}" presName="composite" presStyleCnt="0"/>
      <dgm:spPr/>
    </dgm:pt>
    <dgm:pt modelId="{090A9322-D61D-445C-86BD-75BE35109F30}" type="pres">
      <dgm:prSet presAssocID="{6382D5EE-9430-4AE8-B0CC-D48E0D4DB34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8A75C11-C81A-4F9A-9D3F-29AA377565CF}" type="pres">
      <dgm:prSet presAssocID="{6382D5EE-9430-4AE8-B0CC-D48E0D4DB34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83CB0263-5BF2-4D31-BA9D-A6D4474A8696}" type="pres">
      <dgm:prSet presAssocID="{6382D5EE-9430-4AE8-B0CC-D48E0D4DB34B}" presName="BalanceSpacing" presStyleCnt="0"/>
      <dgm:spPr/>
    </dgm:pt>
    <dgm:pt modelId="{0A96DCE6-FEBB-4A46-84B0-BFDDE90F21A3}" type="pres">
      <dgm:prSet presAssocID="{6382D5EE-9430-4AE8-B0CC-D48E0D4DB34B}" presName="BalanceSpacing1" presStyleCnt="0"/>
      <dgm:spPr/>
    </dgm:pt>
    <dgm:pt modelId="{490C2BC9-D77A-4976-A1A5-E2B69B1A6361}" type="pres">
      <dgm:prSet presAssocID="{C91D56DD-79DE-435A-AECA-161AFF62844E}" presName="Accent1Text" presStyleLbl="node1" presStyleIdx="1" presStyleCnt="6"/>
      <dgm:spPr/>
    </dgm:pt>
    <dgm:pt modelId="{8746F91F-BD1C-4064-A744-6A90C8655FD1}" type="pres">
      <dgm:prSet presAssocID="{C91D56DD-79DE-435A-AECA-161AFF62844E}" presName="spaceBetweenRectangles" presStyleCnt="0"/>
      <dgm:spPr/>
    </dgm:pt>
    <dgm:pt modelId="{29401BC6-9E04-43CF-A032-1280B5D68867}" type="pres">
      <dgm:prSet presAssocID="{F7283923-4714-4CEA-BE70-CFCF79DBBE3C}" presName="composite" presStyleCnt="0"/>
      <dgm:spPr/>
    </dgm:pt>
    <dgm:pt modelId="{8460FD9A-1C82-4CAA-BD7C-5D96DB561942}" type="pres">
      <dgm:prSet presAssocID="{F7283923-4714-4CEA-BE70-CFCF79DBBE3C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AB8F85A1-54B6-465B-8960-07D996B1BC44}" type="pres">
      <dgm:prSet presAssocID="{F7283923-4714-4CEA-BE70-CFCF79DBBE3C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AB9B320-6093-4A66-BC93-41592C53D92F}" type="pres">
      <dgm:prSet presAssocID="{F7283923-4714-4CEA-BE70-CFCF79DBBE3C}" presName="BalanceSpacing" presStyleCnt="0"/>
      <dgm:spPr/>
    </dgm:pt>
    <dgm:pt modelId="{8E0385A0-B1AB-47A0-A13E-DFE0B1CFE401}" type="pres">
      <dgm:prSet presAssocID="{F7283923-4714-4CEA-BE70-CFCF79DBBE3C}" presName="BalanceSpacing1" presStyleCnt="0"/>
      <dgm:spPr/>
    </dgm:pt>
    <dgm:pt modelId="{02E68F7F-4A00-4FFB-A656-25F41382A754}" type="pres">
      <dgm:prSet presAssocID="{2E1EBD8D-ECFD-4244-B2E4-448196B1F65F}" presName="Accent1Text" presStyleLbl="node1" presStyleIdx="3" presStyleCnt="6"/>
      <dgm:spPr/>
    </dgm:pt>
    <dgm:pt modelId="{C7CDB24F-79F4-4A6C-8038-98E49E51DBFB}" type="pres">
      <dgm:prSet presAssocID="{2E1EBD8D-ECFD-4244-B2E4-448196B1F65F}" presName="spaceBetweenRectangles" presStyleCnt="0"/>
      <dgm:spPr/>
    </dgm:pt>
    <dgm:pt modelId="{ABA618C1-BCC6-428B-8764-00EC17A7ED83}" type="pres">
      <dgm:prSet presAssocID="{D03EB87C-C7F2-4488-8A88-07733E1418B4}" presName="composite" presStyleCnt="0"/>
      <dgm:spPr/>
    </dgm:pt>
    <dgm:pt modelId="{5109AFF0-63AD-47FB-BAC2-DE231CE11248}" type="pres">
      <dgm:prSet presAssocID="{D03EB87C-C7F2-4488-8A88-07733E1418B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81B326E9-DA11-4887-BC5E-4ED0241DD57C}" type="pres">
      <dgm:prSet presAssocID="{D03EB87C-C7F2-4488-8A88-07733E1418B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137AB71-9C27-44B8-B664-0295D3660CCB}" type="pres">
      <dgm:prSet presAssocID="{D03EB87C-C7F2-4488-8A88-07733E1418B4}" presName="BalanceSpacing" presStyleCnt="0"/>
      <dgm:spPr/>
    </dgm:pt>
    <dgm:pt modelId="{6F69CBA8-436A-4D8C-A86F-3D2EEA66E29A}" type="pres">
      <dgm:prSet presAssocID="{D03EB87C-C7F2-4488-8A88-07733E1418B4}" presName="BalanceSpacing1" presStyleCnt="0"/>
      <dgm:spPr/>
    </dgm:pt>
    <dgm:pt modelId="{4CF60793-9AE7-4845-8BFB-39FC45197943}" type="pres">
      <dgm:prSet presAssocID="{93F1BEAF-38B3-401D-9A04-27C5281F221F}" presName="Accent1Text" presStyleLbl="node1" presStyleIdx="5" presStyleCnt="6"/>
      <dgm:spPr/>
    </dgm:pt>
  </dgm:ptLst>
  <dgm:cxnLst>
    <dgm:cxn modelId="{D471681D-A822-47A2-BDD8-E18E10420A9D}" srcId="{797544E4-6E6B-41AE-A089-2915EF1E8306}" destId="{F7283923-4714-4CEA-BE70-CFCF79DBBE3C}" srcOrd="1" destOrd="0" parTransId="{EE936F96-390A-4283-BD8E-FD2E2A0A2CD5}" sibTransId="{2E1EBD8D-ECFD-4244-B2E4-448196B1F65F}"/>
    <dgm:cxn modelId="{8FAD7828-B20E-46C3-A106-C56FEC5999D4}" type="presOf" srcId="{6382D5EE-9430-4AE8-B0CC-D48E0D4DB34B}" destId="{090A9322-D61D-445C-86BD-75BE35109F30}" srcOrd="0" destOrd="0" presId="urn:microsoft.com/office/officeart/2008/layout/AlternatingHexagons"/>
    <dgm:cxn modelId="{BE1EFC33-AD6F-4235-8C44-AD865D748D6D}" type="presOf" srcId="{32F51E26-29A0-45D1-9447-8B443CF5D5FD}" destId="{81B326E9-DA11-4887-BC5E-4ED0241DD57C}" srcOrd="0" destOrd="0" presId="urn:microsoft.com/office/officeart/2008/layout/AlternatingHexagons"/>
    <dgm:cxn modelId="{112F1135-9FC8-4FF3-8D06-C8D56695577D}" type="presOf" srcId="{797544E4-6E6B-41AE-A089-2915EF1E8306}" destId="{14A87560-5DBC-48AE-9699-3A7F151F8DAE}" srcOrd="0" destOrd="0" presId="urn:microsoft.com/office/officeart/2008/layout/AlternatingHexagons"/>
    <dgm:cxn modelId="{860A654A-1343-4EC2-A884-BE80CE2E8834}" srcId="{D03EB87C-C7F2-4488-8A88-07733E1418B4}" destId="{32F51E26-29A0-45D1-9447-8B443CF5D5FD}" srcOrd="0" destOrd="0" parTransId="{BD9EE492-E9B6-4587-AC9B-916B497F8FA8}" sibTransId="{FFFC3323-5FE4-49EB-A6FB-0F1A3848D378}"/>
    <dgm:cxn modelId="{A5A8219B-B343-4A86-954C-DCEBE5DFE86D}" type="presOf" srcId="{D03EB87C-C7F2-4488-8A88-07733E1418B4}" destId="{5109AFF0-63AD-47FB-BAC2-DE231CE11248}" srcOrd="0" destOrd="0" presId="urn:microsoft.com/office/officeart/2008/layout/AlternatingHexagons"/>
    <dgm:cxn modelId="{715F649E-A71A-408C-871D-907D390AF804}" srcId="{797544E4-6E6B-41AE-A089-2915EF1E8306}" destId="{D03EB87C-C7F2-4488-8A88-07733E1418B4}" srcOrd="2" destOrd="0" parTransId="{F64A9D4A-C820-40FB-987C-5047D3C4C67F}" sibTransId="{93F1BEAF-38B3-401D-9A04-27C5281F221F}"/>
    <dgm:cxn modelId="{1F358FA2-DD56-440B-9383-089235CA065B}" type="presOf" srcId="{2E1EBD8D-ECFD-4244-B2E4-448196B1F65F}" destId="{02E68F7F-4A00-4FFB-A656-25F41382A754}" srcOrd="0" destOrd="0" presId="urn:microsoft.com/office/officeart/2008/layout/AlternatingHexagons"/>
    <dgm:cxn modelId="{FA9A9AC2-BF05-4748-8492-81B7824DD398}" type="presOf" srcId="{C91D56DD-79DE-435A-AECA-161AFF62844E}" destId="{490C2BC9-D77A-4976-A1A5-E2B69B1A6361}" srcOrd="0" destOrd="0" presId="urn:microsoft.com/office/officeart/2008/layout/AlternatingHexagons"/>
    <dgm:cxn modelId="{E61A36D8-ACB7-4CD5-BD73-A7957C4E059A}" type="presOf" srcId="{93F1BEAF-38B3-401D-9A04-27C5281F221F}" destId="{4CF60793-9AE7-4845-8BFB-39FC45197943}" srcOrd="0" destOrd="0" presId="urn:microsoft.com/office/officeart/2008/layout/AlternatingHexagons"/>
    <dgm:cxn modelId="{6D6C58F0-45D0-419B-9F4D-E2662D31321D}" srcId="{797544E4-6E6B-41AE-A089-2915EF1E8306}" destId="{6382D5EE-9430-4AE8-B0CC-D48E0D4DB34B}" srcOrd="0" destOrd="0" parTransId="{16A3BE13-AAB6-4C14-A070-226480ACB1A0}" sibTransId="{C91D56DD-79DE-435A-AECA-161AFF62844E}"/>
    <dgm:cxn modelId="{B4A216F2-4A8D-4242-BF7A-37F484A3D8B1}" type="presOf" srcId="{F7283923-4714-4CEA-BE70-CFCF79DBBE3C}" destId="{8460FD9A-1C82-4CAA-BD7C-5D96DB561942}" srcOrd="0" destOrd="0" presId="urn:microsoft.com/office/officeart/2008/layout/AlternatingHexagons"/>
    <dgm:cxn modelId="{A920CE54-BA10-4715-A2FF-FAA8AD3F0768}" type="presParOf" srcId="{14A87560-5DBC-48AE-9699-3A7F151F8DAE}" destId="{CB8C5CD3-A082-4844-8294-8DDC6C91A978}" srcOrd="0" destOrd="0" presId="urn:microsoft.com/office/officeart/2008/layout/AlternatingHexagons"/>
    <dgm:cxn modelId="{ED220C87-548E-42B3-9664-531F48326BA0}" type="presParOf" srcId="{CB8C5CD3-A082-4844-8294-8DDC6C91A978}" destId="{090A9322-D61D-445C-86BD-75BE35109F30}" srcOrd="0" destOrd="0" presId="urn:microsoft.com/office/officeart/2008/layout/AlternatingHexagons"/>
    <dgm:cxn modelId="{100B47CA-AA42-4E5D-8077-5D1A9E240D6F}" type="presParOf" srcId="{CB8C5CD3-A082-4844-8294-8DDC6C91A978}" destId="{A8A75C11-C81A-4F9A-9D3F-29AA377565CF}" srcOrd="1" destOrd="0" presId="urn:microsoft.com/office/officeart/2008/layout/AlternatingHexagons"/>
    <dgm:cxn modelId="{2EF38C8F-7405-4271-B525-E196A67A3CA7}" type="presParOf" srcId="{CB8C5CD3-A082-4844-8294-8DDC6C91A978}" destId="{83CB0263-5BF2-4D31-BA9D-A6D4474A8696}" srcOrd="2" destOrd="0" presId="urn:microsoft.com/office/officeart/2008/layout/AlternatingHexagons"/>
    <dgm:cxn modelId="{952CD06D-45BF-4333-B84F-42ED736973FB}" type="presParOf" srcId="{CB8C5CD3-A082-4844-8294-8DDC6C91A978}" destId="{0A96DCE6-FEBB-4A46-84B0-BFDDE90F21A3}" srcOrd="3" destOrd="0" presId="urn:microsoft.com/office/officeart/2008/layout/AlternatingHexagons"/>
    <dgm:cxn modelId="{45D3B1D8-A9D6-48AA-851F-F48F15B60A19}" type="presParOf" srcId="{CB8C5CD3-A082-4844-8294-8DDC6C91A978}" destId="{490C2BC9-D77A-4976-A1A5-E2B69B1A6361}" srcOrd="4" destOrd="0" presId="urn:microsoft.com/office/officeart/2008/layout/AlternatingHexagons"/>
    <dgm:cxn modelId="{4D7556A9-0955-4FF8-B6E4-251876ACE52E}" type="presParOf" srcId="{14A87560-5DBC-48AE-9699-3A7F151F8DAE}" destId="{8746F91F-BD1C-4064-A744-6A90C8655FD1}" srcOrd="1" destOrd="0" presId="urn:microsoft.com/office/officeart/2008/layout/AlternatingHexagons"/>
    <dgm:cxn modelId="{87CBB80F-485B-465D-AED0-32C5BDA65B7E}" type="presParOf" srcId="{14A87560-5DBC-48AE-9699-3A7F151F8DAE}" destId="{29401BC6-9E04-43CF-A032-1280B5D68867}" srcOrd="2" destOrd="0" presId="urn:microsoft.com/office/officeart/2008/layout/AlternatingHexagons"/>
    <dgm:cxn modelId="{4D1BDEA5-D015-4530-8327-B622EA84A6F0}" type="presParOf" srcId="{29401BC6-9E04-43CF-A032-1280B5D68867}" destId="{8460FD9A-1C82-4CAA-BD7C-5D96DB561942}" srcOrd="0" destOrd="0" presId="urn:microsoft.com/office/officeart/2008/layout/AlternatingHexagons"/>
    <dgm:cxn modelId="{1DA3C59F-08D0-43DB-BF9F-8E84BC96ADC4}" type="presParOf" srcId="{29401BC6-9E04-43CF-A032-1280B5D68867}" destId="{AB8F85A1-54B6-465B-8960-07D996B1BC44}" srcOrd="1" destOrd="0" presId="urn:microsoft.com/office/officeart/2008/layout/AlternatingHexagons"/>
    <dgm:cxn modelId="{90F4B33E-DC9D-43F0-9003-73F4CE0C97F8}" type="presParOf" srcId="{29401BC6-9E04-43CF-A032-1280B5D68867}" destId="{7AB9B320-6093-4A66-BC93-41592C53D92F}" srcOrd="2" destOrd="0" presId="urn:microsoft.com/office/officeart/2008/layout/AlternatingHexagons"/>
    <dgm:cxn modelId="{E64C473A-CB19-4586-9F03-A26FD95D4544}" type="presParOf" srcId="{29401BC6-9E04-43CF-A032-1280B5D68867}" destId="{8E0385A0-B1AB-47A0-A13E-DFE0B1CFE401}" srcOrd="3" destOrd="0" presId="urn:microsoft.com/office/officeart/2008/layout/AlternatingHexagons"/>
    <dgm:cxn modelId="{B2E9871C-0403-4F1D-96CF-28835FE477A5}" type="presParOf" srcId="{29401BC6-9E04-43CF-A032-1280B5D68867}" destId="{02E68F7F-4A00-4FFB-A656-25F41382A754}" srcOrd="4" destOrd="0" presId="urn:microsoft.com/office/officeart/2008/layout/AlternatingHexagons"/>
    <dgm:cxn modelId="{34E0BD20-064F-41FA-94DB-F99187F9F176}" type="presParOf" srcId="{14A87560-5DBC-48AE-9699-3A7F151F8DAE}" destId="{C7CDB24F-79F4-4A6C-8038-98E49E51DBFB}" srcOrd="3" destOrd="0" presId="urn:microsoft.com/office/officeart/2008/layout/AlternatingHexagons"/>
    <dgm:cxn modelId="{DDAC4B5F-7C6E-40BC-8E04-63D8B860038E}" type="presParOf" srcId="{14A87560-5DBC-48AE-9699-3A7F151F8DAE}" destId="{ABA618C1-BCC6-428B-8764-00EC17A7ED83}" srcOrd="4" destOrd="0" presId="urn:microsoft.com/office/officeart/2008/layout/AlternatingHexagons"/>
    <dgm:cxn modelId="{B2E3B232-BAB7-4BFD-B528-DD9E0E8A0286}" type="presParOf" srcId="{ABA618C1-BCC6-428B-8764-00EC17A7ED83}" destId="{5109AFF0-63AD-47FB-BAC2-DE231CE11248}" srcOrd="0" destOrd="0" presId="urn:microsoft.com/office/officeart/2008/layout/AlternatingHexagons"/>
    <dgm:cxn modelId="{480BB888-549F-4E75-B36D-1401184F6980}" type="presParOf" srcId="{ABA618C1-BCC6-428B-8764-00EC17A7ED83}" destId="{81B326E9-DA11-4887-BC5E-4ED0241DD57C}" srcOrd="1" destOrd="0" presId="urn:microsoft.com/office/officeart/2008/layout/AlternatingHexagons"/>
    <dgm:cxn modelId="{99F97DFB-54B0-4CC9-AC6E-AE63C18999AF}" type="presParOf" srcId="{ABA618C1-BCC6-428B-8764-00EC17A7ED83}" destId="{0137AB71-9C27-44B8-B664-0295D3660CCB}" srcOrd="2" destOrd="0" presId="urn:microsoft.com/office/officeart/2008/layout/AlternatingHexagons"/>
    <dgm:cxn modelId="{1384BBD6-8C73-42A6-8957-3DDB6178C4E4}" type="presParOf" srcId="{ABA618C1-BCC6-428B-8764-00EC17A7ED83}" destId="{6F69CBA8-436A-4D8C-A86F-3D2EEA66E29A}" srcOrd="3" destOrd="0" presId="urn:microsoft.com/office/officeart/2008/layout/AlternatingHexagons"/>
    <dgm:cxn modelId="{201E52DB-B047-43BD-B3D7-272B81576B1C}" type="presParOf" srcId="{ABA618C1-BCC6-428B-8764-00EC17A7ED83}" destId="{4CF60793-9AE7-4845-8BFB-39FC4519794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7544E4-6E6B-41AE-A089-2915EF1E8306}" type="doc">
      <dgm:prSet loTypeId="urn:microsoft.com/office/officeart/2008/layout/AlternatingHexagons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fi-FI"/>
        </a:p>
      </dgm:t>
    </dgm:pt>
    <dgm:pt modelId="{6382D5EE-9430-4AE8-B0CC-D48E0D4DB34B}">
      <dgm:prSet phldrT="[Teksti]" custT="1"/>
      <dgm:spPr/>
      <dgm:t>
        <a:bodyPr/>
        <a:lstStyle/>
        <a:p>
          <a:r>
            <a:rPr lang="fi-FI" sz="1100" dirty="0">
              <a:solidFill>
                <a:schemeClr val="tx1"/>
              </a:solidFill>
            </a:rPr>
            <a:t>Kokoonpanon</a:t>
          </a:r>
          <a:r>
            <a:rPr lang="fi-FI" sz="1100" baseline="0" dirty="0">
              <a:solidFill>
                <a:schemeClr val="tx1"/>
              </a:solidFill>
            </a:rPr>
            <a:t> muutokset helpommaksi</a:t>
          </a:r>
          <a:endParaRPr lang="fi-FI" sz="1100" dirty="0">
            <a:solidFill>
              <a:schemeClr val="tx1"/>
            </a:solidFill>
          </a:endParaRPr>
        </a:p>
      </dgm:t>
    </dgm:pt>
    <dgm:pt modelId="{16A3BE13-AAB6-4C14-A070-226480ACB1A0}" type="parTrans" cxnId="{6D6C58F0-45D0-419B-9F4D-E2662D31321D}">
      <dgm:prSet/>
      <dgm:spPr/>
      <dgm:t>
        <a:bodyPr/>
        <a:lstStyle/>
        <a:p>
          <a:endParaRPr lang="fi-FI"/>
        </a:p>
      </dgm:t>
    </dgm:pt>
    <dgm:pt modelId="{C91D56DD-79DE-435A-AECA-161AFF62844E}" type="sibTrans" cxnId="{6D6C58F0-45D0-419B-9F4D-E2662D31321D}">
      <dgm:prSet custT="1"/>
      <dgm:spPr/>
      <dgm:t>
        <a:bodyPr/>
        <a:lstStyle/>
        <a:p>
          <a:r>
            <a:rPr lang="fi-FI" sz="1100" dirty="0">
              <a:solidFill>
                <a:schemeClr val="tx1"/>
              </a:solidFill>
            </a:rPr>
            <a:t>Aktiivisuden kehittäminen yhteistyössä kuntien kanssa</a:t>
          </a:r>
        </a:p>
      </dgm:t>
    </dgm:pt>
    <dgm:pt modelId="{128FABC0-4EB2-4853-AFD8-6A690FB4C5F9}">
      <dgm:prSet phldrT="[Teksti]" phldr="1"/>
      <dgm:spPr/>
      <dgm:t>
        <a:bodyPr/>
        <a:lstStyle/>
        <a:p>
          <a:endParaRPr lang="fi-FI" dirty="0"/>
        </a:p>
      </dgm:t>
    </dgm:pt>
    <dgm:pt modelId="{326A4D3C-72F2-4958-B80B-9E03F5258294}" type="parTrans" cxnId="{94B29133-1C7D-46DB-99E1-A08CA6139CB9}">
      <dgm:prSet/>
      <dgm:spPr/>
      <dgm:t>
        <a:bodyPr/>
        <a:lstStyle/>
        <a:p>
          <a:endParaRPr lang="fi-FI"/>
        </a:p>
      </dgm:t>
    </dgm:pt>
    <dgm:pt modelId="{7DB1F692-0D6B-404B-9162-2C91C84E70FD}" type="sibTrans" cxnId="{94B29133-1C7D-46DB-99E1-A08CA6139CB9}">
      <dgm:prSet/>
      <dgm:spPr/>
      <dgm:t>
        <a:bodyPr/>
        <a:lstStyle/>
        <a:p>
          <a:endParaRPr lang="fi-FI"/>
        </a:p>
      </dgm:t>
    </dgm:pt>
    <dgm:pt modelId="{F7283923-4714-4CEA-BE70-CFCF79DBBE3C}">
      <dgm:prSet phldrT="[Teksti]" custT="1"/>
      <dgm:spPr/>
      <dgm:t>
        <a:bodyPr/>
        <a:lstStyle/>
        <a:p>
          <a:r>
            <a:rPr lang="fi-FI" sz="1100" dirty="0">
              <a:solidFill>
                <a:schemeClr val="tx1"/>
              </a:solidFill>
            </a:rPr>
            <a:t>Lisää aloitteita</a:t>
          </a:r>
        </a:p>
      </dgm:t>
    </dgm:pt>
    <dgm:pt modelId="{EE936F96-390A-4283-BD8E-FD2E2A0A2CD5}" type="parTrans" cxnId="{D471681D-A822-47A2-BDD8-E18E10420A9D}">
      <dgm:prSet/>
      <dgm:spPr/>
      <dgm:t>
        <a:bodyPr/>
        <a:lstStyle/>
        <a:p>
          <a:endParaRPr lang="fi-FI"/>
        </a:p>
      </dgm:t>
    </dgm:pt>
    <dgm:pt modelId="{2E1EBD8D-ECFD-4244-B2E4-448196B1F65F}" type="sibTrans" cxnId="{D471681D-A822-47A2-BDD8-E18E10420A9D}">
      <dgm:prSet custT="1"/>
      <dgm:spPr/>
      <dgm:t>
        <a:bodyPr/>
        <a:lstStyle/>
        <a:p>
          <a:r>
            <a:rPr lang="fi-FI" sz="1100" dirty="0">
              <a:solidFill>
                <a:schemeClr val="tx1"/>
              </a:solidFill>
            </a:rPr>
            <a:t>Edustaja kansalliskieli-lautakuntaan</a:t>
          </a:r>
        </a:p>
      </dgm:t>
    </dgm:pt>
    <dgm:pt modelId="{8190E62D-3241-4ECC-8A0A-5F7C23ABC557}">
      <dgm:prSet phldrT="[Teksti]" phldr="1"/>
      <dgm:spPr/>
      <dgm:t>
        <a:bodyPr/>
        <a:lstStyle/>
        <a:p>
          <a:endParaRPr lang="fi-FI" dirty="0"/>
        </a:p>
      </dgm:t>
    </dgm:pt>
    <dgm:pt modelId="{45035EE1-0C85-4C1C-A9FF-DD379336651D}" type="parTrans" cxnId="{82073804-DE28-4FF0-B6E9-F575217081ED}">
      <dgm:prSet/>
      <dgm:spPr/>
      <dgm:t>
        <a:bodyPr/>
        <a:lstStyle/>
        <a:p>
          <a:endParaRPr lang="fi-FI"/>
        </a:p>
      </dgm:t>
    </dgm:pt>
    <dgm:pt modelId="{AE477665-123B-4B0C-A30E-907CC8B37C6E}" type="sibTrans" cxnId="{82073804-DE28-4FF0-B6E9-F575217081ED}">
      <dgm:prSet/>
      <dgm:spPr/>
      <dgm:t>
        <a:bodyPr/>
        <a:lstStyle/>
        <a:p>
          <a:endParaRPr lang="fi-FI"/>
        </a:p>
      </dgm:t>
    </dgm:pt>
    <dgm:pt modelId="{32F51E26-29A0-45D1-9447-8B443CF5D5FD}">
      <dgm:prSet phldrT="[Teksti]" phldr="1"/>
      <dgm:spPr/>
      <dgm:t>
        <a:bodyPr/>
        <a:lstStyle/>
        <a:p>
          <a:endParaRPr lang="fi-FI"/>
        </a:p>
      </dgm:t>
    </dgm:pt>
    <dgm:pt modelId="{BD9EE492-E9B6-4587-AC9B-916B497F8FA8}" type="parTrans" cxnId="{860A654A-1343-4EC2-A884-BE80CE2E8834}">
      <dgm:prSet/>
      <dgm:spPr/>
      <dgm:t>
        <a:bodyPr/>
        <a:lstStyle/>
        <a:p>
          <a:endParaRPr lang="fi-FI"/>
        </a:p>
      </dgm:t>
    </dgm:pt>
    <dgm:pt modelId="{FFFC3323-5FE4-49EB-A6FB-0F1A3848D378}" type="sibTrans" cxnId="{860A654A-1343-4EC2-A884-BE80CE2E8834}">
      <dgm:prSet/>
      <dgm:spPr/>
      <dgm:t>
        <a:bodyPr/>
        <a:lstStyle/>
        <a:p>
          <a:endParaRPr lang="fi-FI"/>
        </a:p>
      </dgm:t>
    </dgm:pt>
    <dgm:pt modelId="{D03EB87C-C7F2-4488-8A88-07733E1418B4}">
      <dgm:prSet phldrT="[Teksti]" custT="1"/>
      <dgm:spPr/>
      <dgm:t>
        <a:bodyPr/>
        <a:lstStyle/>
        <a:p>
          <a:r>
            <a:rPr lang="fi-FI" sz="1100" dirty="0">
              <a:solidFill>
                <a:schemeClr val="tx1"/>
              </a:solidFill>
            </a:rPr>
            <a:t>Oma logo</a:t>
          </a:r>
        </a:p>
      </dgm:t>
    </dgm:pt>
    <dgm:pt modelId="{93F1BEAF-38B3-401D-9A04-27C5281F221F}" type="sibTrans" cxnId="{715F649E-A71A-408C-871D-907D390AF804}">
      <dgm:prSet custT="1"/>
      <dgm:spPr/>
      <dgm:t>
        <a:bodyPr/>
        <a:lstStyle/>
        <a:p>
          <a:r>
            <a:rPr lang="fi-FI" sz="1100" dirty="0">
              <a:solidFill>
                <a:schemeClr val="tx1"/>
              </a:solidFill>
            </a:rPr>
            <a:t>Yhteistyötä kunnallisten nuvien kanssa</a:t>
          </a:r>
        </a:p>
      </dgm:t>
    </dgm:pt>
    <dgm:pt modelId="{F64A9D4A-C820-40FB-987C-5047D3C4C67F}" type="parTrans" cxnId="{715F649E-A71A-408C-871D-907D390AF804}">
      <dgm:prSet/>
      <dgm:spPr/>
      <dgm:t>
        <a:bodyPr/>
        <a:lstStyle/>
        <a:p>
          <a:endParaRPr lang="fi-FI"/>
        </a:p>
      </dgm:t>
    </dgm:pt>
    <dgm:pt modelId="{14A87560-5DBC-48AE-9699-3A7F151F8DAE}" type="pres">
      <dgm:prSet presAssocID="{797544E4-6E6B-41AE-A089-2915EF1E8306}" presName="Name0" presStyleCnt="0">
        <dgm:presLayoutVars>
          <dgm:chMax/>
          <dgm:chPref/>
          <dgm:dir/>
          <dgm:animLvl val="lvl"/>
        </dgm:presLayoutVars>
      </dgm:prSet>
      <dgm:spPr/>
    </dgm:pt>
    <dgm:pt modelId="{CB8C5CD3-A082-4844-8294-8DDC6C91A978}" type="pres">
      <dgm:prSet presAssocID="{6382D5EE-9430-4AE8-B0CC-D48E0D4DB34B}" presName="composite" presStyleCnt="0"/>
      <dgm:spPr/>
    </dgm:pt>
    <dgm:pt modelId="{090A9322-D61D-445C-86BD-75BE35109F30}" type="pres">
      <dgm:prSet presAssocID="{6382D5EE-9430-4AE8-B0CC-D48E0D4DB34B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A8A75C11-C81A-4F9A-9D3F-29AA377565CF}" type="pres">
      <dgm:prSet presAssocID="{6382D5EE-9430-4AE8-B0CC-D48E0D4DB34B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83CB0263-5BF2-4D31-BA9D-A6D4474A8696}" type="pres">
      <dgm:prSet presAssocID="{6382D5EE-9430-4AE8-B0CC-D48E0D4DB34B}" presName="BalanceSpacing" presStyleCnt="0"/>
      <dgm:spPr/>
    </dgm:pt>
    <dgm:pt modelId="{0A96DCE6-FEBB-4A46-84B0-BFDDE90F21A3}" type="pres">
      <dgm:prSet presAssocID="{6382D5EE-9430-4AE8-B0CC-D48E0D4DB34B}" presName="BalanceSpacing1" presStyleCnt="0"/>
      <dgm:spPr/>
    </dgm:pt>
    <dgm:pt modelId="{490C2BC9-D77A-4976-A1A5-E2B69B1A6361}" type="pres">
      <dgm:prSet presAssocID="{C91D56DD-79DE-435A-AECA-161AFF62844E}" presName="Accent1Text" presStyleLbl="node1" presStyleIdx="1" presStyleCnt="6"/>
      <dgm:spPr/>
    </dgm:pt>
    <dgm:pt modelId="{8746F91F-BD1C-4064-A744-6A90C8655FD1}" type="pres">
      <dgm:prSet presAssocID="{C91D56DD-79DE-435A-AECA-161AFF62844E}" presName="spaceBetweenRectangles" presStyleCnt="0"/>
      <dgm:spPr/>
    </dgm:pt>
    <dgm:pt modelId="{29401BC6-9E04-43CF-A032-1280B5D68867}" type="pres">
      <dgm:prSet presAssocID="{F7283923-4714-4CEA-BE70-CFCF79DBBE3C}" presName="composite" presStyleCnt="0"/>
      <dgm:spPr/>
    </dgm:pt>
    <dgm:pt modelId="{8460FD9A-1C82-4CAA-BD7C-5D96DB561942}" type="pres">
      <dgm:prSet presAssocID="{F7283923-4714-4CEA-BE70-CFCF79DBBE3C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AB8F85A1-54B6-465B-8960-07D996B1BC44}" type="pres">
      <dgm:prSet presAssocID="{F7283923-4714-4CEA-BE70-CFCF79DBBE3C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7AB9B320-6093-4A66-BC93-41592C53D92F}" type="pres">
      <dgm:prSet presAssocID="{F7283923-4714-4CEA-BE70-CFCF79DBBE3C}" presName="BalanceSpacing" presStyleCnt="0"/>
      <dgm:spPr/>
    </dgm:pt>
    <dgm:pt modelId="{8E0385A0-B1AB-47A0-A13E-DFE0B1CFE401}" type="pres">
      <dgm:prSet presAssocID="{F7283923-4714-4CEA-BE70-CFCF79DBBE3C}" presName="BalanceSpacing1" presStyleCnt="0"/>
      <dgm:spPr/>
    </dgm:pt>
    <dgm:pt modelId="{02E68F7F-4A00-4FFB-A656-25F41382A754}" type="pres">
      <dgm:prSet presAssocID="{2E1EBD8D-ECFD-4244-B2E4-448196B1F65F}" presName="Accent1Text" presStyleLbl="node1" presStyleIdx="3" presStyleCnt="6"/>
      <dgm:spPr/>
    </dgm:pt>
    <dgm:pt modelId="{C7CDB24F-79F4-4A6C-8038-98E49E51DBFB}" type="pres">
      <dgm:prSet presAssocID="{2E1EBD8D-ECFD-4244-B2E4-448196B1F65F}" presName="spaceBetweenRectangles" presStyleCnt="0"/>
      <dgm:spPr/>
    </dgm:pt>
    <dgm:pt modelId="{ABA618C1-BCC6-428B-8764-00EC17A7ED83}" type="pres">
      <dgm:prSet presAssocID="{D03EB87C-C7F2-4488-8A88-07733E1418B4}" presName="composite" presStyleCnt="0"/>
      <dgm:spPr/>
    </dgm:pt>
    <dgm:pt modelId="{5109AFF0-63AD-47FB-BAC2-DE231CE11248}" type="pres">
      <dgm:prSet presAssocID="{D03EB87C-C7F2-4488-8A88-07733E1418B4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81B326E9-DA11-4887-BC5E-4ED0241DD57C}" type="pres">
      <dgm:prSet presAssocID="{D03EB87C-C7F2-4488-8A88-07733E1418B4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137AB71-9C27-44B8-B664-0295D3660CCB}" type="pres">
      <dgm:prSet presAssocID="{D03EB87C-C7F2-4488-8A88-07733E1418B4}" presName="BalanceSpacing" presStyleCnt="0"/>
      <dgm:spPr/>
    </dgm:pt>
    <dgm:pt modelId="{6F69CBA8-436A-4D8C-A86F-3D2EEA66E29A}" type="pres">
      <dgm:prSet presAssocID="{D03EB87C-C7F2-4488-8A88-07733E1418B4}" presName="BalanceSpacing1" presStyleCnt="0"/>
      <dgm:spPr/>
    </dgm:pt>
    <dgm:pt modelId="{4CF60793-9AE7-4845-8BFB-39FC45197943}" type="pres">
      <dgm:prSet presAssocID="{93F1BEAF-38B3-401D-9A04-27C5281F221F}" presName="Accent1Text" presStyleLbl="node1" presStyleIdx="5" presStyleCnt="6"/>
      <dgm:spPr/>
    </dgm:pt>
  </dgm:ptLst>
  <dgm:cxnLst>
    <dgm:cxn modelId="{82073804-DE28-4FF0-B6E9-F575217081ED}" srcId="{F7283923-4714-4CEA-BE70-CFCF79DBBE3C}" destId="{8190E62D-3241-4ECC-8A0A-5F7C23ABC557}" srcOrd="0" destOrd="0" parTransId="{45035EE1-0C85-4C1C-A9FF-DD379336651D}" sibTransId="{AE477665-123B-4B0C-A30E-907CC8B37C6E}"/>
    <dgm:cxn modelId="{03B10209-6BBC-4D91-8B94-A85AF0492820}" type="presOf" srcId="{8190E62D-3241-4ECC-8A0A-5F7C23ABC557}" destId="{AB8F85A1-54B6-465B-8960-07D996B1BC44}" srcOrd="0" destOrd="0" presId="urn:microsoft.com/office/officeart/2008/layout/AlternatingHexagons"/>
    <dgm:cxn modelId="{D471681D-A822-47A2-BDD8-E18E10420A9D}" srcId="{797544E4-6E6B-41AE-A089-2915EF1E8306}" destId="{F7283923-4714-4CEA-BE70-CFCF79DBBE3C}" srcOrd="1" destOrd="0" parTransId="{EE936F96-390A-4283-BD8E-FD2E2A0A2CD5}" sibTransId="{2E1EBD8D-ECFD-4244-B2E4-448196B1F65F}"/>
    <dgm:cxn modelId="{8FAD7828-B20E-46C3-A106-C56FEC5999D4}" type="presOf" srcId="{6382D5EE-9430-4AE8-B0CC-D48E0D4DB34B}" destId="{090A9322-D61D-445C-86BD-75BE35109F30}" srcOrd="0" destOrd="0" presId="urn:microsoft.com/office/officeart/2008/layout/AlternatingHexagons"/>
    <dgm:cxn modelId="{94B29133-1C7D-46DB-99E1-A08CA6139CB9}" srcId="{6382D5EE-9430-4AE8-B0CC-D48E0D4DB34B}" destId="{128FABC0-4EB2-4853-AFD8-6A690FB4C5F9}" srcOrd="0" destOrd="0" parTransId="{326A4D3C-72F2-4958-B80B-9E03F5258294}" sibTransId="{7DB1F692-0D6B-404B-9162-2C91C84E70FD}"/>
    <dgm:cxn modelId="{BE1EFC33-AD6F-4235-8C44-AD865D748D6D}" type="presOf" srcId="{32F51E26-29A0-45D1-9447-8B443CF5D5FD}" destId="{81B326E9-DA11-4887-BC5E-4ED0241DD57C}" srcOrd="0" destOrd="0" presId="urn:microsoft.com/office/officeart/2008/layout/AlternatingHexagons"/>
    <dgm:cxn modelId="{112F1135-9FC8-4FF3-8D06-C8D56695577D}" type="presOf" srcId="{797544E4-6E6B-41AE-A089-2915EF1E8306}" destId="{14A87560-5DBC-48AE-9699-3A7F151F8DAE}" srcOrd="0" destOrd="0" presId="urn:microsoft.com/office/officeart/2008/layout/AlternatingHexagons"/>
    <dgm:cxn modelId="{860A654A-1343-4EC2-A884-BE80CE2E8834}" srcId="{D03EB87C-C7F2-4488-8A88-07733E1418B4}" destId="{32F51E26-29A0-45D1-9447-8B443CF5D5FD}" srcOrd="0" destOrd="0" parTransId="{BD9EE492-E9B6-4587-AC9B-916B497F8FA8}" sibTransId="{FFFC3323-5FE4-49EB-A6FB-0F1A3848D378}"/>
    <dgm:cxn modelId="{68FB3E98-84B7-4DB9-B781-7D9E07E2BE36}" type="presOf" srcId="{128FABC0-4EB2-4853-AFD8-6A690FB4C5F9}" destId="{A8A75C11-C81A-4F9A-9D3F-29AA377565CF}" srcOrd="0" destOrd="0" presId="urn:microsoft.com/office/officeart/2008/layout/AlternatingHexagons"/>
    <dgm:cxn modelId="{A5A8219B-B343-4A86-954C-DCEBE5DFE86D}" type="presOf" srcId="{D03EB87C-C7F2-4488-8A88-07733E1418B4}" destId="{5109AFF0-63AD-47FB-BAC2-DE231CE11248}" srcOrd="0" destOrd="0" presId="urn:microsoft.com/office/officeart/2008/layout/AlternatingHexagons"/>
    <dgm:cxn modelId="{715F649E-A71A-408C-871D-907D390AF804}" srcId="{797544E4-6E6B-41AE-A089-2915EF1E8306}" destId="{D03EB87C-C7F2-4488-8A88-07733E1418B4}" srcOrd="2" destOrd="0" parTransId="{F64A9D4A-C820-40FB-987C-5047D3C4C67F}" sibTransId="{93F1BEAF-38B3-401D-9A04-27C5281F221F}"/>
    <dgm:cxn modelId="{1F358FA2-DD56-440B-9383-089235CA065B}" type="presOf" srcId="{2E1EBD8D-ECFD-4244-B2E4-448196B1F65F}" destId="{02E68F7F-4A00-4FFB-A656-25F41382A754}" srcOrd="0" destOrd="0" presId="urn:microsoft.com/office/officeart/2008/layout/AlternatingHexagons"/>
    <dgm:cxn modelId="{FA9A9AC2-BF05-4748-8492-81B7824DD398}" type="presOf" srcId="{C91D56DD-79DE-435A-AECA-161AFF62844E}" destId="{490C2BC9-D77A-4976-A1A5-E2B69B1A6361}" srcOrd="0" destOrd="0" presId="urn:microsoft.com/office/officeart/2008/layout/AlternatingHexagons"/>
    <dgm:cxn modelId="{E61A36D8-ACB7-4CD5-BD73-A7957C4E059A}" type="presOf" srcId="{93F1BEAF-38B3-401D-9A04-27C5281F221F}" destId="{4CF60793-9AE7-4845-8BFB-39FC45197943}" srcOrd="0" destOrd="0" presId="urn:microsoft.com/office/officeart/2008/layout/AlternatingHexagons"/>
    <dgm:cxn modelId="{6D6C58F0-45D0-419B-9F4D-E2662D31321D}" srcId="{797544E4-6E6B-41AE-A089-2915EF1E8306}" destId="{6382D5EE-9430-4AE8-B0CC-D48E0D4DB34B}" srcOrd="0" destOrd="0" parTransId="{16A3BE13-AAB6-4C14-A070-226480ACB1A0}" sibTransId="{C91D56DD-79DE-435A-AECA-161AFF62844E}"/>
    <dgm:cxn modelId="{B4A216F2-4A8D-4242-BF7A-37F484A3D8B1}" type="presOf" srcId="{F7283923-4714-4CEA-BE70-CFCF79DBBE3C}" destId="{8460FD9A-1C82-4CAA-BD7C-5D96DB561942}" srcOrd="0" destOrd="0" presId="urn:microsoft.com/office/officeart/2008/layout/AlternatingHexagons"/>
    <dgm:cxn modelId="{A920CE54-BA10-4715-A2FF-FAA8AD3F0768}" type="presParOf" srcId="{14A87560-5DBC-48AE-9699-3A7F151F8DAE}" destId="{CB8C5CD3-A082-4844-8294-8DDC6C91A978}" srcOrd="0" destOrd="0" presId="urn:microsoft.com/office/officeart/2008/layout/AlternatingHexagons"/>
    <dgm:cxn modelId="{ED220C87-548E-42B3-9664-531F48326BA0}" type="presParOf" srcId="{CB8C5CD3-A082-4844-8294-8DDC6C91A978}" destId="{090A9322-D61D-445C-86BD-75BE35109F30}" srcOrd="0" destOrd="0" presId="urn:microsoft.com/office/officeart/2008/layout/AlternatingHexagons"/>
    <dgm:cxn modelId="{100B47CA-AA42-4E5D-8077-5D1A9E240D6F}" type="presParOf" srcId="{CB8C5CD3-A082-4844-8294-8DDC6C91A978}" destId="{A8A75C11-C81A-4F9A-9D3F-29AA377565CF}" srcOrd="1" destOrd="0" presId="urn:microsoft.com/office/officeart/2008/layout/AlternatingHexagons"/>
    <dgm:cxn modelId="{2EF38C8F-7405-4271-B525-E196A67A3CA7}" type="presParOf" srcId="{CB8C5CD3-A082-4844-8294-8DDC6C91A978}" destId="{83CB0263-5BF2-4D31-BA9D-A6D4474A8696}" srcOrd="2" destOrd="0" presId="urn:microsoft.com/office/officeart/2008/layout/AlternatingHexagons"/>
    <dgm:cxn modelId="{952CD06D-45BF-4333-B84F-42ED736973FB}" type="presParOf" srcId="{CB8C5CD3-A082-4844-8294-8DDC6C91A978}" destId="{0A96DCE6-FEBB-4A46-84B0-BFDDE90F21A3}" srcOrd="3" destOrd="0" presId="urn:microsoft.com/office/officeart/2008/layout/AlternatingHexagons"/>
    <dgm:cxn modelId="{45D3B1D8-A9D6-48AA-851F-F48F15B60A19}" type="presParOf" srcId="{CB8C5CD3-A082-4844-8294-8DDC6C91A978}" destId="{490C2BC9-D77A-4976-A1A5-E2B69B1A6361}" srcOrd="4" destOrd="0" presId="urn:microsoft.com/office/officeart/2008/layout/AlternatingHexagons"/>
    <dgm:cxn modelId="{4D7556A9-0955-4FF8-B6E4-251876ACE52E}" type="presParOf" srcId="{14A87560-5DBC-48AE-9699-3A7F151F8DAE}" destId="{8746F91F-BD1C-4064-A744-6A90C8655FD1}" srcOrd="1" destOrd="0" presId="urn:microsoft.com/office/officeart/2008/layout/AlternatingHexagons"/>
    <dgm:cxn modelId="{87CBB80F-485B-465D-AED0-32C5BDA65B7E}" type="presParOf" srcId="{14A87560-5DBC-48AE-9699-3A7F151F8DAE}" destId="{29401BC6-9E04-43CF-A032-1280B5D68867}" srcOrd="2" destOrd="0" presId="urn:microsoft.com/office/officeart/2008/layout/AlternatingHexagons"/>
    <dgm:cxn modelId="{4D1BDEA5-D015-4530-8327-B622EA84A6F0}" type="presParOf" srcId="{29401BC6-9E04-43CF-A032-1280B5D68867}" destId="{8460FD9A-1C82-4CAA-BD7C-5D96DB561942}" srcOrd="0" destOrd="0" presId="urn:microsoft.com/office/officeart/2008/layout/AlternatingHexagons"/>
    <dgm:cxn modelId="{1DA3C59F-08D0-43DB-BF9F-8E84BC96ADC4}" type="presParOf" srcId="{29401BC6-9E04-43CF-A032-1280B5D68867}" destId="{AB8F85A1-54B6-465B-8960-07D996B1BC44}" srcOrd="1" destOrd="0" presId="urn:microsoft.com/office/officeart/2008/layout/AlternatingHexagons"/>
    <dgm:cxn modelId="{90F4B33E-DC9D-43F0-9003-73F4CE0C97F8}" type="presParOf" srcId="{29401BC6-9E04-43CF-A032-1280B5D68867}" destId="{7AB9B320-6093-4A66-BC93-41592C53D92F}" srcOrd="2" destOrd="0" presId="urn:microsoft.com/office/officeart/2008/layout/AlternatingHexagons"/>
    <dgm:cxn modelId="{E64C473A-CB19-4586-9F03-A26FD95D4544}" type="presParOf" srcId="{29401BC6-9E04-43CF-A032-1280B5D68867}" destId="{8E0385A0-B1AB-47A0-A13E-DFE0B1CFE401}" srcOrd="3" destOrd="0" presId="urn:microsoft.com/office/officeart/2008/layout/AlternatingHexagons"/>
    <dgm:cxn modelId="{B2E9871C-0403-4F1D-96CF-28835FE477A5}" type="presParOf" srcId="{29401BC6-9E04-43CF-A032-1280B5D68867}" destId="{02E68F7F-4A00-4FFB-A656-25F41382A754}" srcOrd="4" destOrd="0" presId="urn:microsoft.com/office/officeart/2008/layout/AlternatingHexagons"/>
    <dgm:cxn modelId="{34E0BD20-064F-41FA-94DB-F99187F9F176}" type="presParOf" srcId="{14A87560-5DBC-48AE-9699-3A7F151F8DAE}" destId="{C7CDB24F-79F4-4A6C-8038-98E49E51DBFB}" srcOrd="3" destOrd="0" presId="urn:microsoft.com/office/officeart/2008/layout/AlternatingHexagons"/>
    <dgm:cxn modelId="{DDAC4B5F-7C6E-40BC-8E04-63D8B860038E}" type="presParOf" srcId="{14A87560-5DBC-48AE-9699-3A7F151F8DAE}" destId="{ABA618C1-BCC6-428B-8764-00EC17A7ED83}" srcOrd="4" destOrd="0" presId="urn:microsoft.com/office/officeart/2008/layout/AlternatingHexagons"/>
    <dgm:cxn modelId="{B2E3B232-BAB7-4BFD-B528-DD9E0E8A0286}" type="presParOf" srcId="{ABA618C1-BCC6-428B-8764-00EC17A7ED83}" destId="{5109AFF0-63AD-47FB-BAC2-DE231CE11248}" srcOrd="0" destOrd="0" presId="urn:microsoft.com/office/officeart/2008/layout/AlternatingHexagons"/>
    <dgm:cxn modelId="{480BB888-549F-4E75-B36D-1401184F6980}" type="presParOf" srcId="{ABA618C1-BCC6-428B-8764-00EC17A7ED83}" destId="{81B326E9-DA11-4887-BC5E-4ED0241DD57C}" srcOrd="1" destOrd="0" presId="urn:microsoft.com/office/officeart/2008/layout/AlternatingHexagons"/>
    <dgm:cxn modelId="{99F97DFB-54B0-4CC9-AC6E-AE63C18999AF}" type="presParOf" srcId="{ABA618C1-BCC6-428B-8764-00EC17A7ED83}" destId="{0137AB71-9C27-44B8-B664-0295D3660CCB}" srcOrd="2" destOrd="0" presId="urn:microsoft.com/office/officeart/2008/layout/AlternatingHexagons"/>
    <dgm:cxn modelId="{1384BBD6-8C73-42A6-8957-3DDB6178C4E4}" type="presParOf" srcId="{ABA618C1-BCC6-428B-8764-00EC17A7ED83}" destId="{6F69CBA8-436A-4D8C-A86F-3D2EEA66E29A}" srcOrd="3" destOrd="0" presId="urn:microsoft.com/office/officeart/2008/layout/AlternatingHexagons"/>
    <dgm:cxn modelId="{201E52DB-B047-43BD-B3D7-272B81576B1C}" type="presParOf" srcId="{ABA618C1-BCC6-428B-8764-00EC17A7ED83}" destId="{4CF60793-9AE7-4845-8BFB-39FC4519794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A9322-D61D-445C-86BD-75BE35109F30}">
      <dsp:nvSpPr>
        <dsp:cNvPr id="0" name=""/>
        <dsp:cNvSpPr/>
      </dsp:nvSpPr>
      <dsp:spPr>
        <a:xfrm rot="5400000">
          <a:off x="5747665" y="111043"/>
          <a:ext cx="1682381" cy="14636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Annettu hyviä lausuntoja</a:t>
          </a:r>
        </a:p>
      </dsp:txBody>
      <dsp:txXfrm rot="-5400000">
        <a:off x="6085109" y="263859"/>
        <a:ext cx="1007493" cy="1158039"/>
      </dsp:txXfrm>
    </dsp:sp>
    <dsp:sp modelId="{A8A75C11-C81A-4F9A-9D3F-29AA377565CF}">
      <dsp:nvSpPr>
        <dsp:cNvPr id="0" name=""/>
        <dsp:cNvSpPr/>
      </dsp:nvSpPr>
      <dsp:spPr>
        <a:xfrm>
          <a:off x="7365107" y="338164"/>
          <a:ext cx="1877537" cy="1009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7365107" y="338164"/>
        <a:ext cx="1877537" cy="1009428"/>
      </dsp:txXfrm>
    </dsp:sp>
    <dsp:sp modelId="{490C2BC9-D77A-4976-A1A5-E2B69B1A6361}">
      <dsp:nvSpPr>
        <dsp:cNvPr id="0" name=""/>
        <dsp:cNvSpPr/>
      </dsp:nvSpPr>
      <dsp:spPr>
        <a:xfrm rot="5400000">
          <a:off x="4166900" y="111043"/>
          <a:ext cx="1682381" cy="14636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 dirty="0"/>
            <a:t>Paikat </a:t>
          </a:r>
          <a:r>
            <a:rPr lang="fi-FI" sz="1400" kern="1200" dirty="0" err="1"/>
            <a:t>HVA:n</a:t>
          </a:r>
          <a:r>
            <a:rPr lang="fi-FI" sz="1400" kern="1200" dirty="0"/>
            <a:t> toimielimissä</a:t>
          </a:r>
        </a:p>
      </dsp:txBody>
      <dsp:txXfrm rot="-5400000">
        <a:off x="4504344" y="263859"/>
        <a:ext cx="1007493" cy="1158039"/>
      </dsp:txXfrm>
    </dsp:sp>
    <dsp:sp modelId="{8460FD9A-1C82-4CAA-BD7C-5D96DB561942}">
      <dsp:nvSpPr>
        <dsp:cNvPr id="0" name=""/>
        <dsp:cNvSpPr/>
      </dsp:nvSpPr>
      <dsp:spPr>
        <a:xfrm rot="5400000">
          <a:off x="4954255" y="1539048"/>
          <a:ext cx="1682381" cy="14636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Tehty aloitteita</a:t>
          </a:r>
        </a:p>
      </dsp:txBody>
      <dsp:txXfrm rot="-5400000">
        <a:off x="5291699" y="1691864"/>
        <a:ext cx="1007493" cy="1158039"/>
      </dsp:txXfrm>
    </dsp:sp>
    <dsp:sp modelId="{AB8F85A1-54B6-465B-8960-07D996B1BC44}">
      <dsp:nvSpPr>
        <dsp:cNvPr id="0" name=""/>
        <dsp:cNvSpPr/>
      </dsp:nvSpPr>
      <dsp:spPr>
        <a:xfrm>
          <a:off x="3186072" y="1766169"/>
          <a:ext cx="1816971" cy="1009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3186072" y="1766169"/>
        <a:ext cx="1816971" cy="1009428"/>
      </dsp:txXfrm>
    </dsp:sp>
    <dsp:sp modelId="{02E68F7F-4A00-4FFB-A656-25F41382A754}">
      <dsp:nvSpPr>
        <dsp:cNvPr id="0" name=""/>
        <dsp:cNvSpPr/>
      </dsp:nvSpPr>
      <dsp:spPr>
        <a:xfrm rot="5400000">
          <a:off x="6535020" y="1539048"/>
          <a:ext cx="1682381" cy="14636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300" kern="1200" dirty="0"/>
            <a:t>Näkyvyys aluevaltuuston kokouksissa</a:t>
          </a:r>
        </a:p>
      </dsp:txBody>
      <dsp:txXfrm rot="-5400000">
        <a:off x="6872464" y="1691864"/>
        <a:ext cx="1007493" cy="1158039"/>
      </dsp:txXfrm>
    </dsp:sp>
    <dsp:sp modelId="{5109AFF0-63AD-47FB-BAC2-DE231CE11248}">
      <dsp:nvSpPr>
        <dsp:cNvPr id="0" name=""/>
        <dsp:cNvSpPr/>
      </dsp:nvSpPr>
      <dsp:spPr>
        <a:xfrm rot="5400000">
          <a:off x="5747665" y="2967053"/>
          <a:ext cx="1682381" cy="14636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Yhteistyö on sujuvaa</a:t>
          </a:r>
        </a:p>
      </dsp:txBody>
      <dsp:txXfrm rot="-5400000">
        <a:off x="6085109" y="3119869"/>
        <a:ext cx="1007493" cy="1158039"/>
      </dsp:txXfrm>
    </dsp:sp>
    <dsp:sp modelId="{81B326E9-DA11-4887-BC5E-4ED0241DD57C}">
      <dsp:nvSpPr>
        <dsp:cNvPr id="0" name=""/>
        <dsp:cNvSpPr/>
      </dsp:nvSpPr>
      <dsp:spPr>
        <a:xfrm>
          <a:off x="7365107" y="3194174"/>
          <a:ext cx="1877537" cy="10094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600" kern="1200"/>
        </a:p>
      </dsp:txBody>
      <dsp:txXfrm>
        <a:off x="7365107" y="3194174"/>
        <a:ext cx="1877537" cy="1009428"/>
      </dsp:txXfrm>
    </dsp:sp>
    <dsp:sp modelId="{4CF60793-9AE7-4845-8BFB-39FC45197943}">
      <dsp:nvSpPr>
        <dsp:cNvPr id="0" name=""/>
        <dsp:cNvSpPr/>
      </dsp:nvSpPr>
      <dsp:spPr>
        <a:xfrm rot="5400000">
          <a:off x="4166900" y="2967053"/>
          <a:ext cx="1682381" cy="1463671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kern="1200" dirty="0"/>
            <a:t>Alnu on aktiivinen</a:t>
          </a:r>
        </a:p>
      </dsp:txBody>
      <dsp:txXfrm rot="-5400000">
        <a:off x="4504344" y="3119869"/>
        <a:ext cx="1007493" cy="11580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A9322-D61D-445C-86BD-75BE35109F30}">
      <dsp:nvSpPr>
        <dsp:cNvPr id="0" name=""/>
        <dsp:cNvSpPr/>
      </dsp:nvSpPr>
      <dsp:spPr>
        <a:xfrm rot="5400000">
          <a:off x="5365452" y="115800"/>
          <a:ext cx="1735127" cy="150956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/>
            <a:t>Toiminnan epäselvyys</a:t>
          </a:r>
          <a:endParaRPr lang="fi-FI" sz="1100" kern="1200" dirty="0"/>
        </a:p>
      </dsp:txBody>
      <dsp:txXfrm rot="-5400000">
        <a:off x="5713475" y="273408"/>
        <a:ext cx="1039080" cy="1194345"/>
      </dsp:txXfrm>
    </dsp:sp>
    <dsp:sp modelId="{A8A75C11-C81A-4F9A-9D3F-29AA377565CF}">
      <dsp:nvSpPr>
        <dsp:cNvPr id="0" name=""/>
        <dsp:cNvSpPr/>
      </dsp:nvSpPr>
      <dsp:spPr>
        <a:xfrm>
          <a:off x="7033603" y="350043"/>
          <a:ext cx="1936402" cy="1041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0C2BC9-D77A-4976-A1A5-E2B69B1A6361}">
      <dsp:nvSpPr>
        <dsp:cNvPr id="0" name=""/>
        <dsp:cNvSpPr/>
      </dsp:nvSpPr>
      <dsp:spPr>
        <a:xfrm rot="5400000">
          <a:off x="3735126" y="115800"/>
          <a:ext cx="1735127" cy="150956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200" kern="1200"/>
            <a:t>Asioiden monimutkaisuus</a:t>
          </a:r>
          <a:endParaRPr lang="fi-FI" sz="1200" kern="1200" dirty="0"/>
        </a:p>
      </dsp:txBody>
      <dsp:txXfrm rot="-5400000">
        <a:off x="4083149" y="273408"/>
        <a:ext cx="1039080" cy="1194345"/>
      </dsp:txXfrm>
    </dsp:sp>
    <dsp:sp modelId="{8460FD9A-1C82-4CAA-BD7C-5D96DB561942}">
      <dsp:nvSpPr>
        <dsp:cNvPr id="0" name=""/>
        <dsp:cNvSpPr/>
      </dsp:nvSpPr>
      <dsp:spPr>
        <a:xfrm rot="5400000">
          <a:off x="4547166" y="1588577"/>
          <a:ext cx="1735127" cy="150956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050" kern="1200"/>
            <a:t>Koordinaattorin vaihtuminen alkukaudesta useaan kertaan</a:t>
          </a:r>
          <a:endParaRPr lang="fi-FI" sz="1050" kern="1200" dirty="0"/>
        </a:p>
      </dsp:txBody>
      <dsp:txXfrm rot="-5400000">
        <a:off x="4895189" y="1746185"/>
        <a:ext cx="1039080" cy="1194345"/>
      </dsp:txXfrm>
    </dsp:sp>
    <dsp:sp modelId="{AB8F85A1-54B6-465B-8960-07D996B1BC44}">
      <dsp:nvSpPr>
        <dsp:cNvPr id="0" name=""/>
        <dsp:cNvSpPr/>
      </dsp:nvSpPr>
      <dsp:spPr>
        <a:xfrm>
          <a:off x="2723547" y="1822819"/>
          <a:ext cx="1873937" cy="1041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E68F7F-4A00-4FFB-A656-25F41382A754}">
      <dsp:nvSpPr>
        <dsp:cNvPr id="0" name=""/>
        <dsp:cNvSpPr/>
      </dsp:nvSpPr>
      <dsp:spPr>
        <a:xfrm rot="5400000">
          <a:off x="6177491" y="1588577"/>
          <a:ext cx="1735127" cy="150956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Jäsenten epäaktiivisuus</a:t>
          </a:r>
        </a:p>
      </dsp:txBody>
      <dsp:txXfrm rot="-5400000">
        <a:off x="6525514" y="1746185"/>
        <a:ext cx="1039080" cy="1194345"/>
      </dsp:txXfrm>
    </dsp:sp>
    <dsp:sp modelId="{5109AFF0-63AD-47FB-BAC2-DE231CE11248}">
      <dsp:nvSpPr>
        <dsp:cNvPr id="0" name=""/>
        <dsp:cNvSpPr/>
      </dsp:nvSpPr>
      <dsp:spPr>
        <a:xfrm rot="5400000">
          <a:off x="5365452" y="3061353"/>
          <a:ext cx="1735127" cy="150956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Hallinnon ymmärtämisen vaikeus</a:t>
          </a:r>
        </a:p>
      </dsp:txBody>
      <dsp:txXfrm rot="-5400000">
        <a:off x="5713475" y="3218961"/>
        <a:ext cx="1039080" cy="1194345"/>
      </dsp:txXfrm>
    </dsp:sp>
    <dsp:sp modelId="{81B326E9-DA11-4887-BC5E-4ED0241DD57C}">
      <dsp:nvSpPr>
        <dsp:cNvPr id="0" name=""/>
        <dsp:cNvSpPr/>
      </dsp:nvSpPr>
      <dsp:spPr>
        <a:xfrm>
          <a:off x="7033603" y="3295595"/>
          <a:ext cx="1936402" cy="1041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600" kern="1200"/>
        </a:p>
      </dsp:txBody>
      <dsp:txXfrm>
        <a:off x="7033603" y="3295595"/>
        <a:ext cx="1936402" cy="1041076"/>
      </dsp:txXfrm>
    </dsp:sp>
    <dsp:sp modelId="{4CF60793-9AE7-4845-8BFB-39FC45197943}">
      <dsp:nvSpPr>
        <dsp:cNvPr id="0" name=""/>
        <dsp:cNvSpPr/>
      </dsp:nvSpPr>
      <dsp:spPr>
        <a:xfrm rot="5400000">
          <a:off x="3735126" y="3061353"/>
          <a:ext cx="1735127" cy="150956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/>
            <a:t>Aktiivisuuden jakautuminen Vantaa vs. Kerava</a:t>
          </a:r>
        </a:p>
      </dsp:txBody>
      <dsp:txXfrm rot="-5400000">
        <a:off x="4083149" y="3218961"/>
        <a:ext cx="1039080" cy="11943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A9322-D61D-445C-86BD-75BE35109F30}">
      <dsp:nvSpPr>
        <dsp:cNvPr id="0" name=""/>
        <dsp:cNvSpPr/>
      </dsp:nvSpPr>
      <dsp:spPr>
        <a:xfrm rot="5400000">
          <a:off x="5835291" y="122518"/>
          <a:ext cx="1815862" cy="15798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tx1"/>
              </a:solidFill>
            </a:rPr>
            <a:t>Kokoonpanon</a:t>
          </a:r>
          <a:r>
            <a:rPr lang="fi-FI" sz="1100" kern="1200" baseline="0" dirty="0">
              <a:solidFill>
                <a:schemeClr val="tx1"/>
              </a:solidFill>
            </a:rPr>
            <a:t> muutokset helpommaksi</a:t>
          </a:r>
          <a:endParaRPr lang="fi-FI" sz="1100" kern="1200" dirty="0">
            <a:solidFill>
              <a:schemeClr val="tx1"/>
            </a:solidFill>
          </a:endParaRPr>
        </a:p>
      </dsp:txBody>
      <dsp:txXfrm rot="-5400000">
        <a:off x="6199508" y="287459"/>
        <a:ext cx="1087428" cy="1249918"/>
      </dsp:txXfrm>
    </dsp:sp>
    <dsp:sp modelId="{A8A75C11-C81A-4F9A-9D3F-29AA377565CF}">
      <dsp:nvSpPr>
        <dsp:cNvPr id="0" name=""/>
        <dsp:cNvSpPr/>
      </dsp:nvSpPr>
      <dsp:spPr>
        <a:xfrm>
          <a:off x="7581061" y="367659"/>
          <a:ext cx="2026502" cy="108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600" kern="1200" dirty="0"/>
        </a:p>
      </dsp:txBody>
      <dsp:txXfrm>
        <a:off x="7581061" y="367659"/>
        <a:ext cx="2026502" cy="1089517"/>
      </dsp:txXfrm>
    </dsp:sp>
    <dsp:sp modelId="{490C2BC9-D77A-4976-A1A5-E2B69B1A6361}">
      <dsp:nvSpPr>
        <dsp:cNvPr id="0" name=""/>
        <dsp:cNvSpPr/>
      </dsp:nvSpPr>
      <dsp:spPr>
        <a:xfrm rot="5400000">
          <a:off x="4129106" y="122518"/>
          <a:ext cx="1815862" cy="15798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tx1"/>
              </a:solidFill>
            </a:rPr>
            <a:t>Aktiivisuden kehittäminen yhteistyössä kuntien kanssa</a:t>
          </a:r>
        </a:p>
      </dsp:txBody>
      <dsp:txXfrm rot="-5400000">
        <a:off x="4493323" y="287459"/>
        <a:ext cx="1087428" cy="1249918"/>
      </dsp:txXfrm>
    </dsp:sp>
    <dsp:sp modelId="{8460FD9A-1C82-4CAA-BD7C-5D96DB561942}">
      <dsp:nvSpPr>
        <dsp:cNvPr id="0" name=""/>
        <dsp:cNvSpPr/>
      </dsp:nvSpPr>
      <dsp:spPr>
        <a:xfrm rot="5400000">
          <a:off x="4978930" y="1663822"/>
          <a:ext cx="1815862" cy="15798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tx1"/>
              </a:solidFill>
            </a:rPr>
            <a:t>Lisää aloitteita</a:t>
          </a:r>
        </a:p>
      </dsp:txBody>
      <dsp:txXfrm rot="-5400000">
        <a:off x="5343147" y="1828763"/>
        <a:ext cx="1087428" cy="1249918"/>
      </dsp:txXfrm>
    </dsp:sp>
    <dsp:sp modelId="{AB8F85A1-54B6-465B-8960-07D996B1BC44}">
      <dsp:nvSpPr>
        <dsp:cNvPr id="0" name=""/>
        <dsp:cNvSpPr/>
      </dsp:nvSpPr>
      <dsp:spPr>
        <a:xfrm>
          <a:off x="3070458" y="1908963"/>
          <a:ext cx="1961131" cy="108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600" kern="1200" dirty="0"/>
        </a:p>
      </dsp:txBody>
      <dsp:txXfrm>
        <a:off x="3070458" y="1908963"/>
        <a:ext cx="1961131" cy="1089517"/>
      </dsp:txXfrm>
    </dsp:sp>
    <dsp:sp modelId="{02E68F7F-4A00-4FFB-A656-25F41382A754}">
      <dsp:nvSpPr>
        <dsp:cNvPr id="0" name=""/>
        <dsp:cNvSpPr/>
      </dsp:nvSpPr>
      <dsp:spPr>
        <a:xfrm rot="5400000">
          <a:off x="6685114" y="1663822"/>
          <a:ext cx="1815862" cy="15798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tx1"/>
              </a:solidFill>
            </a:rPr>
            <a:t>Edustaja kansalliskieli-lautakuntaan</a:t>
          </a:r>
        </a:p>
      </dsp:txBody>
      <dsp:txXfrm rot="-5400000">
        <a:off x="7049331" y="1828763"/>
        <a:ext cx="1087428" cy="1249918"/>
      </dsp:txXfrm>
    </dsp:sp>
    <dsp:sp modelId="{5109AFF0-63AD-47FB-BAC2-DE231CE11248}">
      <dsp:nvSpPr>
        <dsp:cNvPr id="0" name=""/>
        <dsp:cNvSpPr/>
      </dsp:nvSpPr>
      <dsp:spPr>
        <a:xfrm rot="5400000">
          <a:off x="5835291" y="3205126"/>
          <a:ext cx="1815862" cy="15798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tx1"/>
              </a:solidFill>
            </a:rPr>
            <a:t>Oma logo</a:t>
          </a:r>
        </a:p>
      </dsp:txBody>
      <dsp:txXfrm rot="-5400000">
        <a:off x="6199508" y="3370067"/>
        <a:ext cx="1087428" cy="1249918"/>
      </dsp:txXfrm>
    </dsp:sp>
    <dsp:sp modelId="{81B326E9-DA11-4887-BC5E-4ED0241DD57C}">
      <dsp:nvSpPr>
        <dsp:cNvPr id="0" name=""/>
        <dsp:cNvSpPr/>
      </dsp:nvSpPr>
      <dsp:spPr>
        <a:xfrm>
          <a:off x="7581061" y="3450267"/>
          <a:ext cx="2026502" cy="108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600" kern="1200"/>
        </a:p>
      </dsp:txBody>
      <dsp:txXfrm>
        <a:off x="7581061" y="3450267"/>
        <a:ext cx="2026502" cy="1089517"/>
      </dsp:txXfrm>
    </dsp:sp>
    <dsp:sp modelId="{4CF60793-9AE7-4845-8BFB-39FC45197943}">
      <dsp:nvSpPr>
        <dsp:cNvPr id="0" name=""/>
        <dsp:cNvSpPr/>
      </dsp:nvSpPr>
      <dsp:spPr>
        <a:xfrm rot="5400000">
          <a:off x="4129106" y="3205126"/>
          <a:ext cx="1815862" cy="157980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100" kern="1200" dirty="0">
              <a:solidFill>
                <a:schemeClr val="tx1"/>
              </a:solidFill>
            </a:rPr>
            <a:t>Yhteistyötä kunnallisten nuvien kanssa</a:t>
          </a:r>
        </a:p>
      </dsp:txBody>
      <dsp:txXfrm rot="-5400000">
        <a:off x="4493323" y="3370067"/>
        <a:ext cx="1087428" cy="1249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3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64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844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18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91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057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55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99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err="1"/>
              <a:t>Tila</a:t>
            </a:r>
            <a:r>
              <a:rPr lang="en-GB" dirty="0"/>
              <a:t> </a:t>
            </a:r>
            <a:r>
              <a:rPr lang="en-GB" dirty="0" err="1"/>
              <a:t>taulukolle</a:t>
            </a:r>
            <a:r>
              <a:rPr lang="en-GB" dirty="0"/>
              <a:t>, </a:t>
            </a:r>
            <a:r>
              <a:rPr lang="en-GB" dirty="0" err="1"/>
              <a:t>graafille</a:t>
            </a:r>
            <a:r>
              <a:rPr lang="en-GB" dirty="0"/>
              <a:t>, </a:t>
            </a:r>
            <a:br>
              <a:rPr lang="en-GB" dirty="0"/>
            </a:br>
            <a:r>
              <a:rPr lang="en-GB" dirty="0" err="1"/>
              <a:t>kuvalle</a:t>
            </a:r>
            <a:r>
              <a:rPr lang="en-GB" dirty="0"/>
              <a:t> tai </a:t>
            </a:r>
            <a:r>
              <a:rPr lang="en-GB" dirty="0" err="1"/>
              <a:t>videolle</a:t>
            </a:r>
            <a:endParaRPr lang="fi-FI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8789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344071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32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 err="1"/>
              <a:t>Leipäteksti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160090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8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481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50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69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630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3" name="Picture 2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0453A35-FB52-BE13-78F3-92B9E79A54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FD97E47-D446-A6B4-3014-4E2F273A69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799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3CF214-76DA-68B4-2B4A-8177027A95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3D36BE2-B80E-CE08-EBD9-EEB35490D95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2284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2533869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Väliotsikko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08CAA1-FDF5-EF53-A9B7-1D43206E8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CFA2B3-42F1-3C9E-A475-251BF4B38D6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1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294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8724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36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8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pic>
        <p:nvPicPr>
          <p:cNvPr id="5" name="Picture 4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B95C3F12-A17C-1A93-6E3E-3C88A84951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8938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0058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93305" y="2305269"/>
            <a:ext cx="10005391" cy="2387600"/>
          </a:xfrm>
        </p:spPr>
        <p:txBody>
          <a:bodyPr anchor="ctr"/>
          <a:lstStyle>
            <a:lvl1pPr algn="ctr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Sitaatti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11" name="Graphic 10" descr="Closed quotation mark">
            <a:extLst>
              <a:ext uri="{FF2B5EF4-FFF2-40B4-BE49-F238E27FC236}">
                <a16:creationId xmlns:a16="http://schemas.microsoft.com/office/drawing/2014/main" id="{0B99F234-C982-5135-C60F-C0E64484AD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3375" y="225439"/>
            <a:ext cx="4206846" cy="4206846"/>
          </a:xfrm>
          <a:prstGeom prst="rect">
            <a:avLst/>
          </a:prstGeom>
        </p:spPr>
      </p:pic>
      <p:pic>
        <p:nvPicPr>
          <p:cNvPr id="13" name="Graphic 12" descr="Closed quotation mark">
            <a:extLst>
              <a:ext uri="{FF2B5EF4-FFF2-40B4-BE49-F238E27FC236}">
                <a16:creationId xmlns:a16="http://schemas.microsoft.com/office/drawing/2014/main" id="{CC3E7231-C155-E693-61C9-9D04E77A3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7877175" y="3230386"/>
            <a:ext cx="4206846" cy="420684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CDB52F-531F-239F-BE54-B44DE5EA80C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058080" y="531007"/>
            <a:ext cx="734202" cy="6228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F983DEC-CDA1-A7EB-63B2-BE23E16CDDB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3991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iitos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7D8F48-80E4-A765-F4AF-77C6CCE8DA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060"/>
            <a:ext cx="3645475" cy="308997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B3CA8BA-29E9-1090-9CBE-5A15B6E599B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2394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fuks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F06E3-2C64-A4A9-B462-9226AAD1059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62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6558DCE-9BD2-C6CA-871F-9F0E35BA9AC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26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421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374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202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Kiitos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Tähän</a:t>
            </a:r>
            <a:r>
              <a:rPr lang="en-GB" dirty="0"/>
              <a:t> </a:t>
            </a:r>
            <a:r>
              <a:rPr lang="en-GB" dirty="0" err="1"/>
              <a:t>kiitos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Nimi</a:t>
            </a:r>
            <a:r>
              <a:rPr lang="en-GB" dirty="0"/>
              <a:t>, </a:t>
            </a:r>
            <a:r>
              <a:rPr lang="en-GB" dirty="0" err="1"/>
              <a:t>yhteystiedot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922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fuks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DA1A7E-C5B1-B0C8-789C-F249ED9BD3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0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tummanvihreä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4" name="Picture 3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58FF77D-EBCA-7EE9-8B75-0C4F58C0CF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902" y="2000187"/>
            <a:ext cx="3645475" cy="30899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E07437-639A-BD38-D638-3F7C77820D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1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sinin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54D366-ADB9-F81C-F3A9-0FE8B600B0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8D32133-2774-9DDD-71BA-3A2DD7774E6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6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 vaaleanvihreä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9622C-145D-4ABD-A87E-FDE91D3CC03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470382"/>
            <a:ext cx="7158644" cy="2387600"/>
          </a:xfrm>
        </p:spPr>
        <p:txBody>
          <a:bodyPr anchor="b"/>
          <a:lstStyle>
            <a:lvl1pPr algn="l"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GB" dirty="0" err="1"/>
              <a:t>Pääotsikko</a:t>
            </a:r>
            <a:r>
              <a:rPr lang="en-GB" dirty="0"/>
              <a:t> 60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9A345-FC67-CD99-307C-D1D12E9D4E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8200" y="4049485"/>
            <a:ext cx="7158644" cy="155633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Alaotsikko</a:t>
            </a:r>
            <a:r>
              <a:rPr lang="en-GB" dirty="0"/>
              <a:t> 24 </a:t>
            </a:r>
            <a:r>
              <a:rPr lang="en-GB" dirty="0" err="1"/>
              <a:t>pt</a:t>
            </a:r>
            <a:endParaRPr lang="fi-FI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76E8D17-302F-2708-9A0F-82CA796E9E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50902" y="2000187"/>
            <a:ext cx="3645548" cy="3092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132C5A-86DF-8300-B725-365FF5BB1A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43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 dirty="0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6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 err="1"/>
              <a:t>Otsikko</a:t>
            </a:r>
            <a:r>
              <a:rPr lang="en-GB" dirty="0"/>
              <a:t> 44 </a:t>
            </a:r>
            <a:r>
              <a:rPr lang="en-GB" dirty="0" err="1"/>
              <a:t>pt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 dirty="0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49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6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573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793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7670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 dirty="0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30.11.2023</a:t>
            </a:fld>
            <a:endParaRPr lang="fi-FI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35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8EBCD8-C0E5-A27B-81F0-B1A67A3D7E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Hyvinvointialueen nuorisovaltuuston seminaari 11.11.2023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DF3CDF-D68E-CD28-E6EF-A959B29265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800" dirty="0"/>
              <a:t>Koonti seminaarista ja työpajan tuloksista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391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783938-0D88-3B4D-66D3-CD55936A2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904874"/>
            <a:ext cx="10260000" cy="50921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10.30 aamukahvit</a:t>
            </a:r>
          </a:p>
          <a:p>
            <a:pPr marL="0" indent="0">
              <a:buNone/>
            </a:pPr>
            <a:r>
              <a:rPr lang="fi-FI" b="1" dirty="0"/>
              <a:t>10.45 tervetuloa!</a:t>
            </a:r>
          </a:p>
          <a:p>
            <a:pPr marL="457200" lvl="1" indent="0">
              <a:buNone/>
            </a:pPr>
            <a:r>
              <a:rPr lang="fi-FI" dirty="0"/>
              <a:t>puheenjohtaja Vida Amoah &amp; varapuheenjohtaja Tejwant Singh</a:t>
            </a:r>
          </a:p>
          <a:p>
            <a:pPr marL="0" indent="0">
              <a:buNone/>
            </a:pPr>
            <a:r>
              <a:rPr lang="fi-FI" b="1" dirty="0"/>
              <a:t>11.00 toimialajohtajan tervehdys</a:t>
            </a:r>
          </a:p>
          <a:p>
            <a:pPr marL="457200" lvl="1" indent="0">
              <a:buNone/>
            </a:pPr>
            <a:r>
              <a:rPr lang="fi-FI" dirty="0"/>
              <a:t>toimialajohtaja Hanna Mikkonen</a:t>
            </a:r>
          </a:p>
          <a:p>
            <a:pPr marL="0" indent="0">
              <a:buNone/>
            </a:pPr>
            <a:r>
              <a:rPr lang="fi-FI" b="1" dirty="0"/>
              <a:t>11.30 lounas</a:t>
            </a:r>
          </a:p>
          <a:p>
            <a:pPr marL="0" indent="0">
              <a:buNone/>
            </a:pPr>
            <a:r>
              <a:rPr lang="fi-FI" b="1" dirty="0"/>
              <a:t>12.30 työpaja: vaikuttaminen Vantaan ja Keravan hyvinvointialueella</a:t>
            </a:r>
          </a:p>
          <a:p>
            <a:pPr marL="457200" lvl="1" indent="0">
              <a:buNone/>
            </a:pPr>
            <a:r>
              <a:rPr lang="fi-FI" dirty="0" err="1"/>
              <a:t>Nuva</a:t>
            </a:r>
            <a:r>
              <a:rPr lang="fi-FI" dirty="0"/>
              <a:t> ry:n alueellisen osallisuuden asiantuntija Milla Lamminsivu</a:t>
            </a:r>
          </a:p>
          <a:p>
            <a:pPr marL="457200" lvl="1" indent="0">
              <a:buNone/>
            </a:pPr>
            <a:r>
              <a:rPr lang="fi-FI" dirty="0"/>
              <a:t>hallinnon asiantuntija Henna Salosyrjä</a:t>
            </a:r>
          </a:p>
          <a:p>
            <a:pPr marL="0" indent="0">
              <a:buNone/>
            </a:pPr>
            <a:r>
              <a:rPr lang="fi-FI" b="1" dirty="0"/>
              <a:t>14.00 kahvitauko</a:t>
            </a:r>
          </a:p>
          <a:p>
            <a:pPr marL="0" indent="0">
              <a:buNone/>
            </a:pPr>
            <a:r>
              <a:rPr lang="fi-FI" b="1" dirty="0"/>
              <a:t>14.45 päivän purku</a:t>
            </a:r>
          </a:p>
          <a:p>
            <a:pPr marL="0" indent="0">
              <a:buNone/>
            </a:pPr>
            <a:r>
              <a:rPr lang="fi-FI" b="1" dirty="0"/>
              <a:t>15.00 päivällinen</a:t>
            </a:r>
          </a:p>
          <a:p>
            <a:pPr marL="0" indent="0">
              <a:buNone/>
            </a:pPr>
            <a:r>
              <a:rPr lang="fi-FI" b="1" dirty="0"/>
              <a:t>17.00 päivä loppuu</a:t>
            </a:r>
          </a:p>
        </p:txBody>
      </p:sp>
    </p:spTree>
    <p:extLst>
      <p:ext uri="{BB962C8B-B14F-4D97-AF65-F5344CB8AC3E}">
        <p14:creationId xmlns:p14="http://schemas.microsoft.com/office/powerpoint/2010/main" val="1111931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clipart, animaatio, kuvitus&#10;&#10;Kuvaus luotu automaattisesti">
            <a:extLst>
              <a:ext uri="{FF2B5EF4-FFF2-40B4-BE49-F238E27FC236}">
                <a16:creationId xmlns:a16="http://schemas.microsoft.com/office/drawing/2014/main" id="{CA86F18F-71E1-0BF0-6A1F-0EED2EDE0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5175" y="602186"/>
            <a:ext cx="6858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073823-EEF1-0151-FD67-96545B7C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602186"/>
            <a:ext cx="10260000" cy="695325"/>
          </a:xfrm>
        </p:spPr>
        <p:txBody>
          <a:bodyPr>
            <a:normAutofit/>
          </a:bodyPr>
          <a:lstStyle/>
          <a:p>
            <a:r>
              <a:rPr lang="fi-FI" dirty="0"/>
              <a:t>Mitä on tehty ja missä on onnistuttu?</a:t>
            </a: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C060B330-AA53-443F-52A0-4E3E8A9CE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7182453"/>
              </p:ext>
            </p:extLst>
          </p:nvPr>
        </p:nvGraphicFramePr>
        <p:xfrm>
          <a:off x="-442127" y="1714046"/>
          <a:ext cx="12428717" cy="4541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Kuva 9" descr="Kuva, joka sisältää kohteen neliö, Värikkyys&#10;&#10;Kuvaus luotu automaattisesti">
            <a:extLst>
              <a:ext uri="{FF2B5EF4-FFF2-40B4-BE49-F238E27FC236}">
                <a16:creationId xmlns:a16="http://schemas.microsoft.com/office/drawing/2014/main" id="{E800F8B6-A6C8-2E53-5817-3EE0B8021D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37845" y="2534209"/>
            <a:ext cx="3810008" cy="349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146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C060B330-AA53-443F-52A0-4E3E8A9CE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59844015"/>
              </p:ext>
            </p:extLst>
          </p:nvPr>
        </p:nvGraphicFramePr>
        <p:xfrm>
          <a:off x="-665923" y="1470990"/>
          <a:ext cx="11693553" cy="4686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Kuva 6" descr="Kuva, joka sisältää kohteen neliö, Värikkyys&#10;&#10;Kuvaus luotu automaattisesti">
            <a:extLst>
              <a:ext uri="{FF2B5EF4-FFF2-40B4-BE49-F238E27FC236}">
                <a16:creationId xmlns:a16="http://schemas.microsoft.com/office/drawing/2014/main" id="{C6FFACDC-F38D-F45E-2ECB-BF5E2FA372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0689" y="2309077"/>
            <a:ext cx="3810008" cy="3499111"/>
          </a:xfrm>
          <a:prstGeom prst="rect">
            <a:avLst/>
          </a:prstGeom>
        </p:spPr>
      </p:pic>
      <p:pic>
        <p:nvPicPr>
          <p:cNvPr id="5" name="Kuva 4" descr="Kuva, joka sisältää kohteen animaatio, kuvakaappaus, lumilautailu, jalkineet&#10;&#10;Kuvaus luotu automaattisesti">
            <a:extLst>
              <a:ext uri="{FF2B5EF4-FFF2-40B4-BE49-F238E27FC236}">
                <a16:creationId xmlns:a16="http://schemas.microsoft.com/office/drawing/2014/main" id="{ECE3B41A-5C1C-4D40-BB0A-ED3E58D5EC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61420" y="1038224"/>
            <a:ext cx="6505575" cy="65055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073823-EEF1-0151-FD67-96545B7C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602186"/>
            <a:ext cx="10260000" cy="695325"/>
          </a:xfrm>
        </p:spPr>
        <p:txBody>
          <a:bodyPr>
            <a:normAutofit/>
          </a:bodyPr>
          <a:lstStyle/>
          <a:p>
            <a:r>
              <a:rPr lang="fi-FI" dirty="0"/>
              <a:t>Mitä haasteita toiminnassa on ollut?</a:t>
            </a:r>
          </a:p>
        </p:txBody>
      </p:sp>
    </p:spTree>
    <p:extLst>
      <p:ext uri="{BB962C8B-B14F-4D97-AF65-F5344CB8AC3E}">
        <p14:creationId xmlns:p14="http://schemas.microsoft.com/office/powerpoint/2010/main" val="1630103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3823-EEF1-0151-FD67-96545B7C5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602186"/>
            <a:ext cx="10260000" cy="695325"/>
          </a:xfrm>
        </p:spPr>
        <p:txBody>
          <a:bodyPr>
            <a:normAutofit/>
          </a:bodyPr>
          <a:lstStyle/>
          <a:p>
            <a:r>
              <a:rPr lang="fi-FI" dirty="0"/>
              <a:t>Missä voitaisiin kehittyä ja mitä tekisimme?</a:t>
            </a: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C060B330-AA53-443F-52A0-4E3E8A9CE7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9633521"/>
              </p:ext>
            </p:extLst>
          </p:nvPr>
        </p:nvGraphicFramePr>
        <p:xfrm>
          <a:off x="1206941" y="1500809"/>
          <a:ext cx="12678023" cy="4907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Kuva 5" descr="Kuva, joka sisältää kohteen luovuus, tähti, taide&#10;&#10;Kuvaus luotu automaattisesti">
            <a:extLst>
              <a:ext uri="{FF2B5EF4-FFF2-40B4-BE49-F238E27FC236}">
                <a16:creationId xmlns:a16="http://schemas.microsoft.com/office/drawing/2014/main" id="{79AB0498-E52B-90F3-60AC-4E4F058AD8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9965" y="1183211"/>
            <a:ext cx="3245914" cy="3245914"/>
          </a:xfrm>
          <a:prstGeom prst="rect">
            <a:avLst/>
          </a:prstGeom>
        </p:spPr>
      </p:pic>
      <p:pic>
        <p:nvPicPr>
          <p:cNvPr id="8" name="Kuva 7" descr="Kuva, joka sisältää kohteen luovuus, tähti, taide&#10;&#10;Kuvaus luotu automaattisesti">
            <a:extLst>
              <a:ext uri="{FF2B5EF4-FFF2-40B4-BE49-F238E27FC236}">
                <a16:creationId xmlns:a16="http://schemas.microsoft.com/office/drawing/2014/main" id="{82690317-2FF3-C752-101C-144094789D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0525" y="3093512"/>
            <a:ext cx="1992837" cy="1992837"/>
          </a:xfrm>
          <a:prstGeom prst="rect">
            <a:avLst/>
          </a:prstGeom>
        </p:spPr>
      </p:pic>
      <p:pic>
        <p:nvPicPr>
          <p:cNvPr id="12" name="Kuva 11" descr="Kuva, joka sisältää kohteen neliö, Värikkyys&#10;&#10;Kuvaus luotu automaattisesti">
            <a:extLst>
              <a:ext uri="{FF2B5EF4-FFF2-40B4-BE49-F238E27FC236}">
                <a16:creationId xmlns:a16="http://schemas.microsoft.com/office/drawing/2014/main" id="{04086683-BAA7-BB43-AF09-14F74B0B41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99778" y="2446144"/>
            <a:ext cx="3810008" cy="349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089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F14EF6-B921-DB28-3923-6306F7424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509238"/>
          </a:xfrm>
        </p:spPr>
        <p:txBody>
          <a:bodyPr>
            <a:noAutofit/>
          </a:bodyPr>
          <a:lstStyle/>
          <a:p>
            <a:r>
              <a:rPr lang="fi-FI" sz="3200" b="1" dirty="0"/>
              <a:t>Työpajan tuotokset:</a:t>
            </a:r>
            <a:br>
              <a:rPr lang="fi-FI" sz="3200" dirty="0"/>
            </a:br>
            <a:r>
              <a:rPr lang="fi-FI" sz="3200" dirty="0"/>
              <a:t>Nuorten hyvinvointiin ja osallisuuteen liittyviä haasteita/ongelmia Vantaan ja Keravan hyvinvointialueella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1F2DCE-5A70-26D3-700B-E5DA3A3AA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2314575"/>
            <a:ext cx="10260000" cy="36824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Nuorten hyvinvointiin liittyvät haasteet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Mielenterveyden haasteet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Mielenterveyspalveluiden riittämättömyys 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Koulu-uupumus 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Syrjäytyminen ja pahoinvointi 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Asunnottomien vantaalaisten nuorten määrän nousu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Ajanvarauksen haasteet (esim. ehkäisyneuvoloiden vaihteet toimivat huonoina aikoina ja vain parina päivänä)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Ajanvaraus ei palvele nuorten tarpeita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541035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F14EF6-B921-DB28-3923-6306F7424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509238"/>
          </a:xfrm>
        </p:spPr>
        <p:txBody>
          <a:bodyPr>
            <a:noAutofit/>
          </a:bodyPr>
          <a:lstStyle/>
          <a:p>
            <a:r>
              <a:rPr lang="fi-FI" sz="3200" b="1" dirty="0"/>
              <a:t>Työpajan tuotokset:</a:t>
            </a:r>
            <a:br>
              <a:rPr lang="fi-FI" sz="3200" dirty="0"/>
            </a:br>
            <a:r>
              <a:rPr lang="fi-FI" sz="3200" dirty="0"/>
              <a:t>Nuorten hyvinvointiin ja osallisuuteen liittyviä haasteita/ongelmia Vantaan ja Keravan hyvinvointialueella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1F2DCE-5A70-26D3-700B-E5DA3A3AA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965" y="2314575"/>
            <a:ext cx="10260000" cy="3682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Nuorten osallisuuteen liittyvät haasteet</a:t>
            </a: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Hallinnon ymmärtämisen vaikeus 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Äänestysaktiivisuus </a:t>
            </a:r>
            <a:r>
              <a:rPr lang="fi-FI" sz="1800" dirty="0">
                <a:latin typeface="DM Sans"/>
                <a:ea typeface="DM Sans"/>
                <a:cs typeface="DM Sans"/>
              </a:rPr>
              <a:t>Vantaan ja Keravan kaupunkien n</a:t>
            </a: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uorisovaltuustovaaleissa (vaikuttaa </a:t>
            </a:r>
            <a:r>
              <a:rPr lang="fi-FI" sz="1800" u="none" strike="noStrike" dirty="0" err="1">
                <a:effectLst/>
                <a:latin typeface="DM Sans"/>
                <a:ea typeface="DM Sans"/>
                <a:cs typeface="DM Sans"/>
              </a:rPr>
              <a:t>alnuun</a:t>
            </a: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)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Kiinnostus osallisuuteen (äänestysaktiivisuus, osallistuva budjetointi, työryhmät)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Arial" panose="020B0604020202020204" pitchFamily="34" charset="0"/>
              <a:buChar char="●"/>
            </a:pPr>
            <a:r>
              <a:rPr lang="fi-FI" sz="1800" u="none" strike="noStrike" dirty="0">
                <a:effectLst/>
                <a:latin typeface="DM Sans"/>
                <a:ea typeface="DM Sans"/>
                <a:cs typeface="DM Sans"/>
              </a:rPr>
              <a:t>Alnu ei tavoita kaikkia nuoria</a:t>
            </a:r>
            <a:endParaRPr lang="fi-FI" sz="1800" u="none" strike="noStrike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118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9B698864-6ABC-9439-C84B-6442B41497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3496917"/>
              </p:ext>
            </p:extLst>
          </p:nvPr>
        </p:nvGraphicFramePr>
        <p:xfrm>
          <a:off x="0" y="0"/>
          <a:ext cx="12192000" cy="6814781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72657989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49639185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323394004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342634091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509144420"/>
                    </a:ext>
                  </a:extLst>
                </a:gridCol>
              </a:tblGrid>
              <a:tr h="644233">
                <a:tc>
                  <a:txBody>
                    <a:bodyPr/>
                    <a:lstStyle/>
                    <a:p>
                      <a:pPr algn="l"/>
                      <a:r>
                        <a:rPr lang="fi-FI" sz="1600" dirty="0">
                          <a:solidFill>
                            <a:schemeClr val="accent4"/>
                          </a:solidFill>
                        </a:rPr>
                        <a:t>Valittu haaste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dirty="0">
                          <a:solidFill>
                            <a:schemeClr val="accent4"/>
                          </a:solidFill>
                        </a:rPr>
                        <a:t>Syrjäytyminen ja pahoinvointi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dirty="0">
                          <a:solidFill>
                            <a:schemeClr val="accent4"/>
                          </a:solidFill>
                        </a:rPr>
                        <a:t>Mielenterveyspalvelut 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dirty="0">
                          <a:solidFill>
                            <a:schemeClr val="accent4"/>
                          </a:solidFill>
                        </a:rPr>
                        <a:t>Alnu ei tavoita kaikkia nuoria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i-FI" sz="1600" dirty="0">
                          <a:solidFill>
                            <a:schemeClr val="accent4"/>
                          </a:solidFill>
                        </a:rPr>
                        <a:t>Nuorten asunnottomuus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588801"/>
                  </a:ext>
                </a:extLst>
              </a:tr>
              <a:tr h="1242966"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accent4"/>
                          </a:solidFill>
                        </a:rPr>
                        <a:t>Tavoiteltu muutos: Mitä haluamme, että tapahtuu?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Nuorten syrjäytyminen vähenee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Palveluista saavutettavampia. Nyt tilanne on se, ettei edes aloituspuhelu tai aloitusviesti mene perille tai tuota tulosta. Toivoisin, että nuoret avunhakijat pääsisivät edes jonoon ja heidät otettaisiin vakavasti.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Saataisiin näkyvyyttä nuorille, nuoret tietäisivät </a:t>
                      </a:r>
                      <a:r>
                        <a:rPr lang="fi-FI" sz="1100" dirty="0" err="1">
                          <a:solidFill>
                            <a:schemeClr val="accent4"/>
                          </a:solidFill>
                        </a:rPr>
                        <a:t>alnusta</a:t>
                      </a:r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 etukäteen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Asunnottomuuden ehkäisy -hankkeen rahoituksen turvaaminen, nuorten asunnottomuuden ennaltaehkäisy ja vähentäminen</a:t>
                      </a: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182112"/>
                  </a:ext>
                </a:extLst>
              </a:tr>
              <a:tr h="1099678">
                <a:tc>
                  <a:txBody>
                    <a:bodyPr/>
                    <a:lstStyle/>
                    <a:p>
                      <a:endParaRPr lang="fi-FI" sz="1400" b="1" dirty="0">
                        <a:solidFill>
                          <a:schemeClr val="accent4"/>
                        </a:solidFill>
                      </a:endParaRPr>
                    </a:p>
                    <a:p>
                      <a:r>
                        <a:rPr lang="fi-FI" sz="1400" b="1" dirty="0">
                          <a:solidFill>
                            <a:schemeClr val="accent4"/>
                          </a:solidFill>
                        </a:rPr>
                        <a:t>Miksi asia on tärkeä? Mitä hyötyä muutoksesta olisi?</a:t>
                      </a:r>
                    </a:p>
                    <a:p>
                      <a:endParaRPr lang="fi-FI" sz="1400" b="1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Nuorten hyvinvoinnin kannalta tärkeä muutos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Asia on tärkeä, koska nuoria kuolee ja haavoittuu huonon mielenterveyspalvelutilanteen takia.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Saataisiin nuoret osallistumaan keskusteluun. Jos nuoret tietäisivät mihin vaikutetaan, niin niiltä saadaan uusia ideoita.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Asunto on perus- ja ihmisoikeus. Asunnottomuus aiheuttaa inhimillistä kärsimystä ja altistaa muille huonoille jutuille + kulut </a:t>
                      </a:r>
                      <a:r>
                        <a:rPr lang="fi-FI" sz="1100" dirty="0" err="1">
                          <a:solidFill>
                            <a:schemeClr val="accent4"/>
                          </a:solidFill>
                        </a:rPr>
                        <a:t>Vakelle</a:t>
                      </a:r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.</a:t>
                      </a: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196345"/>
                  </a:ext>
                </a:extLst>
              </a:tr>
              <a:tr h="1078236"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accent4"/>
                          </a:solidFill>
                        </a:rPr>
                        <a:t>Mitä tavoitteen saavuttamiseksi pitää tapahtua?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Nuoret kokevat olonsa tärkeäksi ja kuulluksi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Jotta tavoite voidaan saavuttaa, tarvitaan lisää resursseja työntekijöiden keskuuteen, mutta myös eri tavalla oireilevia pitää oppia ottamaan tosissaan. Psykoterapiakoulutuksesta halvempi!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Markkinointi, tietoisuus kouluissa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Hankkeen rahoituksen turvaaminen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676638"/>
                  </a:ext>
                </a:extLst>
              </a:tr>
              <a:tr h="920334"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accent4"/>
                          </a:solidFill>
                        </a:rPr>
                        <a:t>Mihin toimijoihin meidän pitäisi vaikuttaa, jotta muutos tapahtuisi?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Nuorisopalvelut ja koulut ovat keskeisessä roolissa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Toimijat joihin pitäisi vaikuttaa on todennäköisesti Vantaa-Keravan mielenterveyspalvelut.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Markkinointiin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Valtuutetut, sosiaalityön viranomaisiin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156643"/>
                  </a:ext>
                </a:extLst>
              </a:tr>
              <a:tr h="816402"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accent4"/>
                          </a:solidFill>
                        </a:rPr>
                        <a:t>Mitkä vaikuttamisen keinot voisivat olla tehokkaita tässä tapauksessa?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Resurssien lisääminen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Tehokkain vaikuttamiskeino olisi varmaan metelin pitäminen asian tärkeydestä ainakin alkuun.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Kannanotto, lobbaaminen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859470"/>
                  </a:ext>
                </a:extLst>
              </a:tr>
              <a:tr h="993888">
                <a:tc>
                  <a:txBody>
                    <a:bodyPr/>
                    <a:lstStyle/>
                    <a:p>
                      <a:r>
                        <a:rPr lang="fi-FI" sz="1400" b="1" dirty="0">
                          <a:solidFill>
                            <a:schemeClr val="accent4"/>
                          </a:solidFill>
                        </a:rPr>
                        <a:t>Lyhyt suunnitelma siitä, mitä nuorisovaltuusto voisi lähteä tekemään: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Keskustellaan kuntien ja alueen päättäjien ja nuorten parissa työskentelevien tahojen kanssa miten asiaa voitaisiin parantaa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Nostaa esille seuraavia asioita: kokemusasiantuntijoiden hyödyntäminen, monitahoinen yhteistyö, etsivän nuorisotyön tärkeys</a:t>
                      </a: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</a:rPr>
                        <a:t>Vahva somessa mainostaminen, videoiden teko, uutisiin informointi saavutuksista → esim. aloitteet → eli näkyvyys valtamedioissa.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114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7857517"/>
      </p:ext>
    </p:extLst>
  </p:cSld>
  <p:clrMapOvr>
    <a:masterClrMapping/>
  </p:clrMapOvr>
</p:sld>
</file>

<file path=ppt/theme/theme1.xml><?xml version="1.0" encoding="utf-8"?>
<a:theme xmlns:a="http://schemas.openxmlformats.org/drawingml/2006/main" name="Pää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D08F53E3-A64F-4517-B9CF-007302132DBD}"/>
    </a:ext>
  </a:extLst>
</a:theme>
</file>

<file path=ppt/theme/theme2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6EEB7A0E-5F1B-41B5-AF3C-47B088C1D5A0}"/>
    </a:ext>
  </a:extLst>
</a:theme>
</file>

<file path=ppt/theme/theme3.xml><?xml version="1.0" encoding="utf-8"?>
<a:theme xmlns:a="http://schemas.openxmlformats.org/drawingml/2006/main" name="Väliotsiko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B97DD346-B6AB-419A-BDA3-7B767FC20253}"/>
    </a:ext>
  </a:extLst>
</a:theme>
</file>

<file path=ppt/theme/theme4.xml><?xml version="1.0" encoding="utf-8"?>
<a:theme xmlns:a="http://schemas.openxmlformats.org/drawingml/2006/main" name="Sitaati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71FEFB2B-DCA2-4507-8EFE-E682CF06C65B}"/>
    </a:ext>
  </a:extLst>
</a:theme>
</file>

<file path=ppt/theme/theme5.xml><?xml version="1.0" encoding="utf-8"?>
<a:theme xmlns:a="http://schemas.openxmlformats.org/drawingml/2006/main" name="Kiitos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KE_esityspohja_2023 (1)" id="{870A7A85-3FB9-438B-B13C-4E59ADA438A8}" vid="{1E7F5BB8-A0C9-4E92-A627-2CF95B936A7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E20109CB67064F85FE7E506D3CDE73" ma:contentTypeVersion="3" ma:contentTypeDescription="Create a new document." ma:contentTypeScope="" ma:versionID="7c95759c576676665e36b88a93eb46ab">
  <xsd:schema xmlns:xsd="http://www.w3.org/2001/XMLSchema" xmlns:xs="http://www.w3.org/2001/XMLSchema" xmlns:p="http://schemas.microsoft.com/office/2006/metadata/properties" xmlns:ns2="58b1ac91-223b-4e97-8030-3ed5e299ab15" targetNamespace="http://schemas.microsoft.com/office/2006/metadata/properties" ma:root="true" ma:fieldsID="924a0f24ec476041245df8e0541c5b8d" ns2:_="">
    <xsd:import namespace="58b1ac91-223b-4e97-8030-3ed5e299ab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b1ac91-223b-4e97-8030-3ed5e299ab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B6915B-BD6C-4848-BDBB-C087ECBCAC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b1ac91-223b-4e97-8030-3ed5e299ab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8146F2-30C0-4888-AD5D-51D7F20FED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47E153-9E63-4800-B50F-8D6327B2836E}">
  <ds:schemaRefs>
    <ds:schemaRef ds:uri="http://schemas.microsoft.com/office/2006/metadata/properties"/>
    <ds:schemaRef ds:uri="http://schemas.microsoft.com/office/infopath/2007/PartnerControl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58b1ac91-223b-4e97-8030-3ed5e299ab15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VAKE_esityspohja_2023</Template>
  <TotalTime>199</TotalTime>
  <Words>536</Words>
  <Application>Microsoft Office PowerPoint</Application>
  <PresentationFormat>Laajakuva</PresentationFormat>
  <Paragraphs>85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DM Sans</vt:lpstr>
      <vt:lpstr>Pääotsikot</vt:lpstr>
      <vt:lpstr>Sisällöt</vt:lpstr>
      <vt:lpstr>Väliotsikot</vt:lpstr>
      <vt:lpstr>Sitaatit</vt:lpstr>
      <vt:lpstr>Kiitos</vt:lpstr>
      <vt:lpstr>Hyvinvointialueen nuorisovaltuuston seminaari 11.11.2023</vt:lpstr>
      <vt:lpstr>PowerPoint-esitys</vt:lpstr>
      <vt:lpstr>Mitä on tehty ja missä on onnistuttu?</vt:lpstr>
      <vt:lpstr>Mitä haasteita toiminnassa on ollut?</vt:lpstr>
      <vt:lpstr>Missä voitaisiin kehittyä ja mitä tekisimme?</vt:lpstr>
      <vt:lpstr>Työpajan tuotokset: Nuorten hyvinvointiin ja osallisuuteen liittyviä haasteita/ongelmia Vantaan ja Keravan hyvinvointialueella</vt:lpstr>
      <vt:lpstr>Työpajan tuotokset: Nuorten hyvinvointiin ja osallisuuteen liittyviä haasteita/ongelmia Vantaan ja Keravan hyvinvointialueella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Hyvinvointialueen nuorisovaltuuston seminaari 11.11.2023</dc:title>
  <dc:creator>Salosyrjä Henna</dc:creator>
  <cp:lastModifiedBy>Salosyrjä Henna</cp:lastModifiedBy>
  <cp:revision>6</cp:revision>
  <dcterms:created xsi:type="dcterms:W3CDTF">2023-11-29T12:44:48Z</dcterms:created>
  <dcterms:modified xsi:type="dcterms:W3CDTF">2023-11-30T08:40:18Z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Method">
    <vt:lpwstr>Standard</vt:lpwstr>
  </property>
  <property fmtid="{D5CDD505-2E9C-101B-9397-08002B2CF9AE}" pid="3" name="MSIP_Label_defa4170-0d19-0005-0004-bc88714345d2_Name">
    <vt:lpwstr>defa4170-0d19-0005-0004-bc88714345d2</vt:lpwstr>
  </property>
  <property fmtid="{D5CDD505-2E9C-101B-9397-08002B2CF9AE}" pid="4" name="MediaServiceImageTags">
    <vt:lpwstr/>
  </property>
  <property fmtid="{D5CDD505-2E9C-101B-9397-08002B2CF9AE}" pid="5" name="ContentTypeId">
    <vt:lpwstr>0x01010013E20109CB67064F85FE7E506D3CDE73</vt:lpwstr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ContentBits">
    <vt:lpwstr>0</vt:lpwstr>
  </property>
  <property fmtid="{D5CDD505-2E9C-101B-9397-08002B2CF9AE}" pid="8" name="MSIP_Label_defa4170-0d19-0005-0004-bc88714345d2_SetDate">
    <vt:lpwstr>2023-02-10T12:03:37Z</vt:lpwstr>
  </property>
  <property fmtid="{D5CDD505-2E9C-101B-9397-08002B2CF9AE}" pid="9" name="MSIP_Label_defa4170-0d19-0005-0004-bc88714345d2_ActionId">
    <vt:lpwstr>418f29a5-c218-44f3-a00c-d3d40f050407</vt:lpwstr>
  </property>
  <property fmtid="{D5CDD505-2E9C-101B-9397-08002B2CF9AE}" pid="10" name="MSIP_Label_defa4170-0d19-0005-0004-bc88714345d2_SiteId">
    <vt:lpwstr>7cbe7314-9eec-453e-aa25-b39667b2f68f</vt:lpwstr>
  </property>
</Properties>
</file>