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724" r:id="rId5"/>
    <p:sldMasterId id="2147483691" r:id="rId6"/>
    <p:sldMasterId id="2147483757" r:id="rId7"/>
    <p:sldMasterId id="2147483790" r:id="rId8"/>
  </p:sldMasterIdLst>
  <p:sldIdLst>
    <p:sldId id="264" r:id="rId9"/>
    <p:sldId id="271" r:id="rId10"/>
    <p:sldId id="263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Normaali tyyli 2 - Korost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Normaali tyyli 2 - Korostu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Normaali tyyli 4 - Korostu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327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7544E4-6E6B-41AE-A089-2915EF1E8306}" type="doc">
      <dgm:prSet loTypeId="urn:microsoft.com/office/officeart/2008/layout/AlternatingHexagons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fi-FI"/>
        </a:p>
      </dgm:t>
    </dgm:pt>
    <dgm:pt modelId="{6382D5EE-9430-4AE8-B0CC-D48E0D4DB34B}">
      <dgm:prSet phldrT="[Teksti]"/>
      <dgm:spPr/>
      <dgm:t>
        <a:bodyPr/>
        <a:lstStyle/>
        <a:p>
          <a:r>
            <a:rPr lang="fi-FI" dirty="0"/>
            <a:t>Annettu hyviä lausuntoja</a:t>
          </a:r>
        </a:p>
      </dgm:t>
    </dgm:pt>
    <dgm:pt modelId="{16A3BE13-AAB6-4C14-A070-226480ACB1A0}" type="parTrans" cxnId="{6D6C58F0-45D0-419B-9F4D-E2662D31321D}">
      <dgm:prSet/>
      <dgm:spPr/>
      <dgm:t>
        <a:bodyPr/>
        <a:lstStyle/>
        <a:p>
          <a:endParaRPr lang="fi-FI"/>
        </a:p>
      </dgm:t>
    </dgm:pt>
    <dgm:pt modelId="{C91D56DD-79DE-435A-AECA-161AFF62844E}" type="sibTrans" cxnId="{6D6C58F0-45D0-419B-9F4D-E2662D31321D}">
      <dgm:prSet/>
      <dgm:spPr/>
      <dgm:t>
        <a:bodyPr/>
        <a:lstStyle/>
        <a:p>
          <a:r>
            <a:rPr lang="fi-FI" dirty="0"/>
            <a:t>Paikat </a:t>
          </a:r>
          <a:r>
            <a:rPr lang="fi-FI" dirty="0" err="1"/>
            <a:t>HVA:n</a:t>
          </a:r>
          <a:r>
            <a:rPr lang="fi-FI" dirty="0"/>
            <a:t> toimielimissä</a:t>
          </a:r>
        </a:p>
      </dgm:t>
    </dgm:pt>
    <dgm:pt modelId="{128FABC0-4EB2-4853-AFD8-6A690FB4C5F9}">
      <dgm:prSet phldrT="[Teksti]" phldr="1"/>
      <dgm:spPr/>
      <dgm:t>
        <a:bodyPr/>
        <a:lstStyle/>
        <a:p>
          <a:endParaRPr lang="fi-FI"/>
        </a:p>
      </dgm:t>
    </dgm:pt>
    <dgm:pt modelId="{326A4D3C-72F2-4958-B80B-9E03F5258294}" type="parTrans" cxnId="{94B29133-1C7D-46DB-99E1-A08CA6139CB9}">
      <dgm:prSet/>
      <dgm:spPr/>
      <dgm:t>
        <a:bodyPr/>
        <a:lstStyle/>
        <a:p>
          <a:endParaRPr lang="fi-FI"/>
        </a:p>
      </dgm:t>
    </dgm:pt>
    <dgm:pt modelId="{7DB1F692-0D6B-404B-9162-2C91C84E70FD}" type="sibTrans" cxnId="{94B29133-1C7D-46DB-99E1-A08CA6139CB9}">
      <dgm:prSet/>
      <dgm:spPr/>
      <dgm:t>
        <a:bodyPr/>
        <a:lstStyle/>
        <a:p>
          <a:endParaRPr lang="fi-FI"/>
        </a:p>
      </dgm:t>
    </dgm:pt>
    <dgm:pt modelId="{F7283923-4714-4CEA-BE70-CFCF79DBBE3C}">
      <dgm:prSet phldrT="[Teksti]"/>
      <dgm:spPr/>
      <dgm:t>
        <a:bodyPr/>
        <a:lstStyle/>
        <a:p>
          <a:r>
            <a:rPr lang="fi-FI" dirty="0"/>
            <a:t>Tehty aloitteita</a:t>
          </a:r>
        </a:p>
      </dgm:t>
    </dgm:pt>
    <dgm:pt modelId="{EE936F96-390A-4283-BD8E-FD2E2A0A2CD5}" type="parTrans" cxnId="{D471681D-A822-47A2-BDD8-E18E10420A9D}">
      <dgm:prSet/>
      <dgm:spPr/>
      <dgm:t>
        <a:bodyPr/>
        <a:lstStyle/>
        <a:p>
          <a:endParaRPr lang="fi-FI"/>
        </a:p>
      </dgm:t>
    </dgm:pt>
    <dgm:pt modelId="{2E1EBD8D-ECFD-4244-B2E4-448196B1F65F}" type="sibTrans" cxnId="{D471681D-A822-47A2-BDD8-E18E10420A9D}">
      <dgm:prSet/>
      <dgm:spPr/>
      <dgm:t>
        <a:bodyPr/>
        <a:lstStyle/>
        <a:p>
          <a:r>
            <a:rPr lang="fi-FI" dirty="0"/>
            <a:t>Näkyvyys aluevaltuuston kokouksissa</a:t>
          </a:r>
        </a:p>
      </dgm:t>
    </dgm:pt>
    <dgm:pt modelId="{8190E62D-3241-4ECC-8A0A-5F7C23ABC557}">
      <dgm:prSet phldrT="[Teksti]" phldr="1"/>
      <dgm:spPr/>
      <dgm:t>
        <a:bodyPr/>
        <a:lstStyle/>
        <a:p>
          <a:endParaRPr lang="fi-FI"/>
        </a:p>
      </dgm:t>
    </dgm:pt>
    <dgm:pt modelId="{45035EE1-0C85-4C1C-A9FF-DD379336651D}" type="parTrans" cxnId="{82073804-DE28-4FF0-B6E9-F575217081ED}">
      <dgm:prSet/>
      <dgm:spPr/>
      <dgm:t>
        <a:bodyPr/>
        <a:lstStyle/>
        <a:p>
          <a:endParaRPr lang="fi-FI"/>
        </a:p>
      </dgm:t>
    </dgm:pt>
    <dgm:pt modelId="{AE477665-123B-4B0C-A30E-907CC8B37C6E}" type="sibTrans" cxnId="{82073804-DE28-4FF0-B6E9-F575217081ED}">
      <dgm:prSet/>
      <dgm:spPr/>
      <dgm:t>
        <a:bodyPr/>
        <a:lstStyle/>
        <a:p>
          <a:endParaRPr lang="fi-FI"/>
        </a:p>
      </dgm:t>
    </dgm:pt>
    <dgm:pt modelId="{D03EB87C-C7F2-4488-8A88-07733E1418B4}">
      <dgm:prSet phldrT="[Teksti]"/>
      <dgm:spPr/>
      <dgm:t>
        <a:bodyPr/>
        <a:lstStyle/>
        <a:p>
          <a:r>
            <a:rPr lang="fi-FI" dirty="0"/>
            <a:t>Yhteistyö on sujuvaa</a:t>
          </a:r>
        </a:p>
      </dgm:t>
    </dgm:pt>
    <dgm:pt modelId="{F64A9D4A-C820-40FB-987C-5047D3C4C67F}" type="parTrans" cxnId="{715F649E-A71A-408C-871D-907D390AF804}">
      <dgm:prSet/>
      <dgm:spPr/>
      <dgm:t>
        <a:bodyPr/>
        <a:lstStyle/>
        <a:p>
          <a:endParaRPr lang="fi-FI"/>
        </a:p>
      </dgm:t>
    </dgm:pt>
    <dgm:pt modelId="{93F1BEAF-38B3-401D-9A04-27C5281F221F}" type="sibTrans" cxnId="{715F649E-A71A-408C-871D-907D390AF804}">
      <dgm:prSet/>
      <dgm:spPr/>
      <dgm:t>
        <a:bodyPr/>
        <a:lstStyle/>
        <a:p>
          <a:r>
            <a:rPr lang="fi-FI" dirty="0"/>
            <a:t>Alnu on aktiivinen</a:t>
          </a:r>
        </a:p>
      </dgm:t>
    </dgm:pt>
    <dgm:pt modelId="{32F51E26-29A0-45D1-9447-8B443CF5D5FD}">
      <dgm:prSet phldrT="[Teksti]" phldr="1"/>
      <dgm:spPr/>
      <dgm:t>
        <a:bodyPr/>
        <a:lstStyle/>
        <a:p>
          <a:endParaRPr lang="fi-FI"/>
        </a:p>
      </dgm:t>
    </dgm:pt>
    <dgm:pt modelId="{BD9EE492-E9B6-4587-AC9B-916B497F8FA8}" type="parTrans" cxnId="{860A654A-1343-4EC2-A884-BE80CE2E8834}">
      <dgm:prSet/>
      <dgm:spPr/>
      <dgm:t>
        <a:bodyPr/>
        <a:lstStyle/>
        <a:p>
          <a:endParaRPr lang="fi-FI"/>
        </a:p>
      </dgm:t>
    </dgm:pt>
    <dgm:pt modelId="{FFFC3323-5FE4-49EB-A6FB-0F1A3848D378}" type="sibTrans" cxnId="{860A654A-1343-4EC2-A884-BE80CE2E8834}">
      <dgm:prSet/>
      <dgm:spPr/>
      <dgm:t>
        <a:bodyPr/>
        <a:lstStyle/>
        <a:p>
          <a:endParaRPr lang="fi-FI"/>
        </a:p>
      </dgm:t>
    </dgm:pt>
    <dgm:pt modelId="{14A87560-5DBC-48AE-9699-3A7F151F8DAE}" type="pres">
      <dgm:prSet presAssocID="{797544E4-6E6B-41AE-A089-2915EF1E8306}" presName="Name0" presStyleCnt="0">
        <dgm:presLayoutVars>
          <dgm:chMax/>
          <dgm:chPref/>
          <dgm:dir/>
          <dgm:animLvl val="lvl"/>
        </dgm:presLayoutVars>
      </dgm:prSet>
      <dgm:spPr/>
    </dgm:pt>
    <dgm:pt modelId="{CB8C5CD3-A082-4844-8294-8DDC6C91A978}" type="pres">
      <dgm:prSet presAssocID="{6382D5EE-9430-4AE8-B0CC-D48E0D4DB34B}" presName="composite" presStyleCnt="0"/>
      <dgm:spPr/>
    </dgm:pt>
    <dgm:pt modelId="{090A9322-D61D-445C-86BD-75BE35109F30}" type="pres">
      <dgm:prSet presAssocID="{6382D5EE-9430-4AE8-B0CC-D48E0D4DB34B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A8A75C11-C81A-4F9A-9D3F-29AA377565CF}" type="pres">
      <dgm:prSet presAssocID="{6382D5EE-9430-4AE8-B0CC-D48E0D4DB34B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83CB0263-5BF2-4D31-BA9D-A6D4474A8696}" type="pres">
      <dgm:prSet presAssocID="{6382D5EE-9430-4AE8-B0CC-D48E0D4DB34B}" presName="BalanceSpacing" presStyleCnt="0"/>
      <dgm:spPr/>
    </dgm:pt>
    <dgm:pt modelId="{0A96DCE6-FEBB-4A46-84B0-BFDDE90F21A3}" type="pres">
      <dgm:prSet presAssocID="{6382D5EE-9430-4AE8-B0CC-D48E0D4DB34B}" presName="BalanceSpacing1" presStyleCnt="0"/>
      <dgm:spPr/>
    </dgm:pt>
    <dgm:pt modelId="{490C2BC9-D77A-4976-A1A5-E2B69B1A6361}" type="pres">
      <dgm:prSet presAssocID="{C91D56DD-79DE-435A-AECA-161AFF62844E}" presName="Accent1Text" presStyleLbl="node1" presStyleIdx="1" presStyleCnt="6"/>
      <dgm:spPr/>
    </dgm:pt>
    <dgm:pt modelId="{8746F91F-BD1C-4064-A744-6A90C8655FD1}" type="pres">
      <dgm:prSet presAssocID="{C91D56DD-79DE-435A-AECA-161AFF62844E}" presName="spaceBetweenRectangles" presStyleCnt="0"/>
      <dgm:spPr/>
    </dgm:pt>
    <dgm:pt modelId="{29401BC6-9E04-43CF-A032-1280B5D68867}" type="pres">
      <dgm:prSet presAssocID="{F7283923-4714-4CEA-BE70-CFCF79DBBE3C}" presName="composite" presStyleCnt="0"/>
      <dgm:spPr/>
    </dgm:pt>
    <dgm:pt modelId="{8460FD9A-1C82-4CAA-BD7C-5D96DB561942}" type="pres">
      <dgm:prSet presAssocID="{F7283923-4714-4CEA-BE70-CFCF79DBBE3C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AB8F85A1-54B6-465B-8960-07D996B1BC44}" type="pres">
      <dgm:prSet presAssocID="{F7283923-4714-4CEA-BE70-CFCF79DBBE3C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7AB9B320-6093-4A66-BC93-41592C53D92F}" type="pres">
      <dgm:prSet presAssocID="{F7283923-4714-4CEA-BE70-CFCF79DBBE3C}" presName="BalanceSpacing" presStyleCnt="0"/>
      <dgm:spPr/>
    </dgm:pt>
    <dgm:pt modelId="{8E0385A0-B1AB-47A0-A13E-DFE0B1CFE401}" type="pres">
      <dgm:prSet presAssocID="{F7283923-4714-4CEA-BE70-CFCF79DBBE3C}" presName="BalanceSpacing1" presStyleCnt="0"/>
      <dgm:spPr/>
    </dgm:pt>
    <dgm:pt modelId="{02E68F7F-4A00-4FFB-A656-25F41382A754}" type="pres">
      <dgm:prSet presAssocID="{2E1EBD8D-ECFD-4244-B2E4-448196B1F65F}" presName="Accent1Text" presStyleLbl="node1" presStyleIdx="3" presStyleCnt="6"/>
      <dgm:spPr/>
    </dgm:pt>
    <dgm:pt modelId="{C7CDB24F-79F4-4A6C-8038-98E49E51DBFB}" type="pres">
      <dgm:prSet presAssocID="{2E1EBD8D-ECFD-4244-B2E4-448196B1F65F}" presName="spaceBetweenRectangles" presStyleCnt="0"/>
      <dgm:spPr/>
    </dgm:pt>
    <dgm:pt modelId="{ABA618C1-BCC6-428B-8764-00EC17A7ED83}" type="pres">
      <dgm:prSet presAssocID="{D03EB87C-C7F2-4488-8A88-07733E1418B4}" presName="composite" presStyleCnt="0"/>
      <dgm:spPr/>
    </dgm:pt>
    <dgm:pt modelId="{5109AFF0-63AD-47FB-BAC2-DE231CE11248}" type="pres">
      <dgm:prSet presAssocID="{D03EB87C-C7F2-4488-8A88-07733E1418B4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81B326E9-DA11-4887-BC5E-4ED0241DD57C}" type="pres">
      <dgm:prSet presAssocID="{D03EB87C-C7F2-4488-8A88-07733E1418B4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0137AB71-9C27-44B8-B664-0295D3660CCB}" type="pres">
      <dgm:prSet presAssocID="{D03EB87C-C7F2-4488-8A88-07733E1418B4}" presName="BalanceSpacing" presStyleCnt="0"/>
      <dgm:spPr/>
    </dgm:pt>
    <dgm:pt modelId="{6F69CBA8-436A-4D8C-A86F-3D2EEA66E29A}" type="pres">
      <dgm:prSet presAssocID="{D03EB87C-C7F2-4488-8A88-07733E1418B4}" presName="BalanceSpacing1" presStyleCnt="0"/>
      <dgm:spPr/>
    </dgm:pt>
    <dgm:pt modelId="{4CF60793-9AE7-4845-8BFB-39FC45197943}" type="pres">
      <dgm:prSet presAssocID="{93F1BEAF-38B3-401D-9A04-27C5281F221F}" presName="Accent1Text" presStyleLbl="node1" presStyleIdx="5" presStyleCnt="6"/>
      <dgm:spPr/>
    </dgm:pt>
  </dgm:ptLst>
  <dgm:cxnLst>
    <dgm:cxn modelId="{82073804-DE28-4FF0-B6E9-F575217081ED}" srcId="{F7283923-4714-4CEA-BE70-CFCF79DBBE3C}" destId="{8190E62D-3241-4ECC-8A0A-5F7C23ABC557}" srcOrd="0" destOrd="0" parTransId="{45035EE1-0C85-4C1C-A9FF-DD379336651D}" sibTransId="{AE477665-123B-4B0C-A30E-907CC8B37C6E}"/>
    <dgm:cxn modelId="{03B10209-6BBC-4D91-8B94-A85AF0492820}" type="presOf" srcId="{8190E62D-3241-4ECC-8A0A-5F7C23ABC557}" destId="{AB8F85A1-54B6-465B-8960-07D996B1BC44}" srcOrd="0" destOrd="0" presId="urn:microsoft.com/office/officeart/2008/layout/AlternatingHexagons"/>
    <dgm:cxn modelId="{D471681D-A822-47A2-BDD8-E18E10420A9D}" srcId="{797544E4-6E6B-41AE-A089-2915EF1E8306}" destId="{F7283923-4714-4CEA-BE70-CFCF79DBBE3C}" srcOrd="1" destOrd="0" parTransId="{EE936F96-390A-4283-BD8E-FD2E2A0A2CD5}" sibTransId="{2E1EBD8D-ECFD-4244-B2E4-448196B1F65F}"/>
    <dgm:cxn modelId="{8FAD7828-B20E-46C3-A106-C56FEC5999D4}" type="presOf" srcId="{6382D5EE-9430-4AE8-B0CC-D48E0D4DB34B}" destId="{090A9322-D61D-445C-86BD-75BE35109F30}" srcOrd="0" destOrd="0" presId="urn:microsoft.com/office/officeart/2008/layout/AlternatingHexagons"/>
    <dgm:cxn modelId="{94B29133-1C7D-46DB-99E1-A08CA6139CB9}" srcId="{6382D5EE-9430-4AE8-B0CC-D48E0D4DB34B}" destId="{128FABC0-4EB2-4853-AFD8-6A690FB4C5F9}" srcOrd="0" destOrd="0" parTransId="{326A4D3C-72F2-4958-B80B-9E03F5258294}" sibTransId="{7DB1F692-0D6B-404B-9162-2C91C84E70FD}"/>
    <dgm:cxn modelId="{BE1EFC33-AD6F-4235-8C44-AD865D748D6D}" type="presOf" srcId="{32F51E26-29A0-45D1-9447-8B443CF5D5FD}" destId="{81B326E9-DA11-4887-BC5E-4ED0241DD57C}" srcOrd="0" destOrd="0" presId="urn:microsoft.com/office/officeart/2008/layout/AlternatingHexagons"/>
    <dgm:cxn modelId="{112F1135-9FC8-4FF3-8D06-C8D56695577D}" type="presOf" srcId="{797544E4-6E6B-41AE-A089-2915EF1E8306}" destId="{14A87560-5DBC-48AE-9699-3A7F151F8DAE}" srcOrd="0" destOrd="0" presId="urn:microsoft.com/office/officeart/2008/layout/AlternatingHexagons"/>
    <dgm:cxn modelId="{860A654A-1343-4EC2-A884-BE80CE2E8834}" srcId="{D03EB87C-C7F2-4488-8A88-07733E1418B4}" destId="{32F51E26-29A0-45D1-9447-8B443CF5D5FD}" srcOrd="0" destOrd="0" parTransId="{BD9EE492-E9B6-4587-AC9B-916B497F8FA8}" sibTransId="{FFFC3323-5FE4-49EB-A6FB-0F1A3848D378}"/>
    <dgm:cxn modelId="{68FB3E98-84B7-4DB9-B781-7D9E07E2BE36}" type="presOf" srcId="{128FABC0-4EB2-4853-AFD8-6A690FB4C5F9}" destId="{A8A75C11-C81A-4F9A-9D3F-29AA377565CF}" srcOrd="0" destOrd="0" presId="urn:microsoft.com/office/officeart/2008/layout/AlternatingHexagons"/>
    <dgm:cxn modelId="{A5A8219B-B343-4A86-954C-DCEBE5DFE86D}" type="presOf" srcId="{D03EB87C-C7F2-4488-8A88-07733E1418B4}" destId="{5109AFF0-63AD-47FB-BAC2-DE231CE11248}" srcOrd="0" destOrd="0" presId="urn:microsoft.com/office/officeart/2008/layout/AlternatingHexagons"/>
    <dgm:cxn modelId="{715F649E-A71A-408C-871D-907D390AF804}" srcId="{797544E4-6E6B-41AE-A089-2915EF1E8306}" destId="{D03EB87C-C7F2-4488-8A88-07733E1418B4}" srcOrd="2" destOrd="0" parTransId="{F64A9D4A-C820-40FB-987C-5047D3C4C67F}" sibTransId="{93F1BEAF-38B3-401D-9A04-27C5281F221F}"/>
    <dgm:cxn modelId="{1F358FA2-DD56-440B-9383-089235CA065B}" type="presOf" srcId="{2E1EBD8D-ECFD-4244-B2E4-448196B1F65F}" destId="{02E68F7F-4A00-4FFB-A656-25F41382A754}" srcOrd="0" destOrd="0" presId="urn:microsoft.com/office/officeart/2008/layout/AlternatingHexagons"/>
    <dgm:cxn modelId="{FA9A9AC2-BF05-4748-8492-81B7824DD398}" type="presOf" srcId="{C91D56DD-79DE-435A-AECA-161AFF62844E}" destId="{490C2BC9-D77A-4976-A1A5-E2B69B1A6361}" srcOrd="0" destOrd="0" presId="urn:microsoft.com/office/officeart/2008/layout/AlternatingHexagons"/>
    <dgm:cxn modelId="{E61A36D8-ACB7-4CD5-BD73-A7957C4E059A}" type="presOf" srcId="{93F1BEAF-38B3-401D-9A04-27C5281F221F}" destId="{4CF60793-9AE7-4845-8BFB-39FC45197943}" srcOrd="0" destOrd="0" presId="urn:microsoft.com/office/officeart/2008/layout/AlternatingHexagons"/>
    <dgm:cxn modelId="{6D6C58F0-45D0-419B-9F4D-E2662D31321D}" srcId="{797544E4-6E6B-41AE-A089-2915EF1E8306}" destId="{6382D5EE-9430-4AE8-B0CC-D48E0D4DB34B}" srcOrd="0" destOrd="0" parTransId="{16A3BE13-AAB6-4C14-A070-226480ACB1A0}" sibTransId="{C91D56DD-79DE-435A-AECA-161AFF62844E}"/>
    <dgm:cxn modelId="{B4A216F2-4A8D-4242-BF7A-37F484A3D8B1}" type="presOf" srcId="{F7283923-4714-4CEA-BE70-CFCF79DBBE3C}" destId="{8460FD9A-1C82-4CAA-BD7C-5D96DB561942}" srcOrd="0" destOrd="0" presId="urn:microsoft.com/office/officeart/2008/layout/AlternatingHexagons"/>
    <dgm:cxn modelId="{A920CE54-BA10-4715-A2FF-FAA8AD3F0768}" type="presParOf" srcId="{14A87560-5DBC-48AE-9699-3A7F151F8DAE}" destId="{CB8C5CD3-A082-4844-8294-8DDC6C91A978}" srcOrd="0" destOrd="0" presId="urn:microsoft.com/office/officeart/2008/layout/AlternatingHexagons"/>
    <dgm:cxn modelId="{ED220C87-548E-42B3-9664-531F48326BA0}" type="presParOf" srcId="{CB8C5CD3-A082-4844-8294-8DDC6C91A978}" destId="{090A9322-D61D-445C-86BD-75BE35109F30}" srcOrd="0" destOrd="0" presId="urn:microsoft.com/office/officeart/2008/layout/AlternatingHexagons"/>
    <dgm:cxn modelId="{100B47CA-AA42-4E5D-8077-5D1A9E240D6F}" type="presParOf" srcId="{CB8C5CD3-A082-4844-8294-8DDC6C91A978}" destId="{A8A75C11-C81A-4F9A-9D3F-29AA377565CF}" srcOrd="1" destOrd="0" presId="urn:microsoft.com/office/officeart/2008/layout/AlternatingHexagons"/>
    <dgm:cxn modelId="{2EF38C8F-7405-4271-B525-E196A67A3CA7}" type="presParOf" srcId="{CB8C5CD3-A082-4844-8294-8DDC6C91A978}" destId="{83CB0263-5BF2-4D31-BA9D-A6D4474A8696}" srcOrd="2" destOrd="0" presId="urn:microsoft.com/office/officeart/2008/layout/AlternatingHexagons"/>
    <dgm:cxn modelId="{952CD06D-45BF-4333-B84F-42ED736973FB}" type="presParOf" srcId="{CB8C5CD3-A082-4844-8294-8DDC6C91A978}" destId="{0A96DCE6-FEBB-4A46-84B0-BFDDE90F21A3}" srcOrd="3" destOrd="0" presId="urn:microsoft.com/office/officeart/2008/layout/AlternatingHexagons"/>
    <dgm:cxn modelId="{45D3B1D8-A9D6-48AA-851F-F48F15B60A19}" type="presParOf" srcId="{CB8C5CD3-A082-4844-8294-8DDC6C91A978}" destId="{490C2BC9-D77A-4976-A1A5-E2B69B1A6361}" srcOrd="4" destOrd="0" presId="urn:microsoft.com/office/officeart/2008/layout/AlternatingHexagons"/>
    <dgm:cxn modelId="{4D7556A9-0955-4FF8-B6E4-251876ACE52E}" type="presParOf" srcId="{14A87560-5DBC-48AE-9699-3A7F151F8DAE}" destId="{8746F91F-BD1C-4064-A744-6A90C8655FD1}" srcOrd="1" destOrd="0" presId="urn:microsoft.com/office/officeart/2008/layout/AlternatingHexagons"/>
    <dgm:cxn modelId="{87CBB80F-485B-465D-AED0-32C5BDA65B7E}" type="presParOf" srcId="{14A87560-5DBC-48AE-9699-3A7F151F8DAE}" destId="{29401BC6-9E04-43CF-A032-1280B5D68867}" srcOrd="2" destOrd="0" presId="urn:microsoft.com/office/officeart/2008/layout/AlternatingHexagons"/>
    <dgm:cxn modelId="{4D1BDEA5-D015-4530-8327-B622EA84A6F0}" type="presParOf" srcId="{29401BC6-9E04-43CF-A032-1280B5D68867}" destId="{8460FD9A-1C82-4CAA-BD7C-5D96DB561942}" srcOrd="0" destOrd="0" presId="urn:microsoft.com/office/officeart/2008/layout/AlternatingHexagons"/>
    <dgm:cxn modelId="{1DA3C59F-08D0-43DB-BF9F-8E84BC96ADC4}" type="presParOf" srcId="{29401BC6-9E04-43CF-A032-1280B5D68867}" destId="{AB8F85A1-54B6-465B-8960-07D996B1BC44}" srcOrd="1" destOrd="0" presId="urn:microsoft.com/office/officeart/2008/layout/AlternatingHexagons"/>
    <dgm:cxn modelId="{90F4B33E-DC9D-43F0-9003-73F4CE0C97F8}" type="presParOf" srcId="{29401BC6-9E04-43CF-A032-1280B5D68867}" destId="{7AB9B320-6093-4A66-BC93-41592C53D92F}" srcOrd="2" destOrd="0" presId="urn:microsoft.com/office/officeart/2008/layout/AlternatingHexagons"/>
    <dgm:cxn modelId="{E64C473A-CB19-4586-9F03-A26FD95D4544}" type="presParOf" srcId="{29401BC6-9E04-43CF-A032-1280B5D68867}" destId="{8E0385A0-B1AB-47A0-A13E-DFE0B1CFE401}" srcOrd="3" destOrd="0" presId="urn:microsoft.com/office/officeart/2008/layout/AlternatingHexagons"/>
    <dgm:cxn modelId="{B2E9871C-0403-4F1D-96CF-28835FE477A5}" type="presParOf" srcId="{29401BC6-9E04-43CF-A032-1280B5D68867}" destId="{02E68F7F-4A00-4FFB-A656-25F41382A754}" srcOrd="4" destOrd="0" presId="urn:microsoft.com/office/officeart/2008/layout/AlternatingHexagons"/>
    <dgm:cxn modelId="{34E0BD20-064F-41FA-94DB-F99187F9F176}" type="presParOf" srcId="{14A87560-5DBC-48AE-9699-3A7F151F8DAE}" destId="{C7CDB24F-79F4-4A6C-8038-98E49E51DBFB}" srcOrd="3" destOrd="0" presId="urn:microsoft.com/office/officeart/2008/layout/AlternatingHexagons"/>
    <dgm:cxn modelId="{DDAC4B5F-7C6E-40BC-8E04-63D8B860038E}" type="presParOf" srcId="{14A87560-5DBC-48AE-9699-3A7F151F8DAE}" destId="{ABA618C1-BCC6-428B-8764-00EC17A7ED83}" srcOrd="4" destOrd="0" presId="urn:microsoft.com/office/officeart/2008/layout/AlternatingHexagons"/>
    <dgm:cxn modelId="{B2E3B232-BAB7-4BFD-B528-DD9E0E8A0286}" type="presParOf" srcId="{ABA618C1-BCC6-428B-8764-00EC17A7ED83}" destId="{5109AFF0-63AD-47FB-BAC2-DE231CE11248}" srcOrd="0" destOrd="0" presId="urn:microsoft.com/office/officeart/2008/layout/AlternatingHexagons"/>
    <dgm:cxn modelId="{480BB888-549F-4E75-B36D-1401184F6980}" type="presParOf" srcId="{ABA618C1-BCC6-428B-8764-00EC17A7ED83}" destId="{81B326E9-DA11-4887-BC5E-4ED0241DD57C}" srcOrd="1" destOrd="0" presId="urn:microsoft.com/office/officeart/2008/layout/AlternatingHexagons"/>
    <dgm:cxn modelId="{99F97DFB-54B0-4CC9-AC6E-AE63C18999AF}" type="presParOf" srcId="{ABA618C1-BCC6-428B-8764-00EC17A7ED83}" destId="{0137AB71-9C27-44B8-B664-0295D3660CCB}" srcOrd="2" destOrd="0" presId="urn:microsoft.com/office/officeart/2008/layout/AlternatingHexagons"/>
    <dgm:cxn modelId="{1384BBD6-8C73-42A6-8957-3DDB6178C4E4}" type="presParOf" srcId="{ABA618C1-BCC6-428B-8764-00EC17A7ED83}" destId="{6F69CBA8-436A-4D8C-A86F-3D2EEA66E29A}" srcOrd="3" destOrd="0" presId="urn:microsoft.com/office/officeart/2008/layout/AlternatingHexagons"/>
    <dgm:cxn modelId="{201E52DB-B047-43BD-B3D7-272B81576B1C}" type="presParOf" srcId="{ABA618C1-BCC6-428B-8764-00EC17A7ED83}" destId="{4CF60793-9AE7-4845-8BFB-39FC45197943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7544E4-6E6B-41AE-A089-2915EF1E8306}" type="doc">
      <dgm:prSet loTypeId="urn:microsoft.com/office/officeart/2008/layout/AlternatingHexagons" loCatId="list" qsTypeId="urn:microsoft.com/office/officeart/2005/8/quickstyle/simple5" qsCatId="simple" csTypeId="urn:microsoft.com/office/officeart/2005/8/colors/accent3_1" csCatId="accent3" phldr="1"/>
      <dgm:spPr/>
      <dgm:t>
        <a:bodyPr/>
        <a:lstStyle/>
        <a:p>
          <a:endParaRPr lang="fi-FI"/>
        </a:p>
      </dgm:t>
    </dgm:pt>
    <dgm:pt modelId="{6382D5EE-9430-4AE8-B0CC-D48E0D4DB34B}">
      <dgm:prSet phldrT="[Teksti]" custT="1"/>
      <dgm:spPr/>
      <dgm:t>
        <a:bodyPr/>
        <a:lstStyle/>
        <a:p>
          <a:r>
            <a:rPr lang="fi-FI" sz="1100"/>
            <a:t>Toiminnan epäselvyys</a:t>
          </a:r>
          <a:endParaRPr lang="fi-FI" sz="1100" dirty="0"/>
        </a:p>
      </dgm:t>
    </dgm:pt>
    <dgm:pt modelId="{16A3BE13-AAB6-4C14-A070-226480ACB1A0}" type="parTrans" cxnId="{6D6C58F0-45D0-419B-9F4D-E2662D31321D}">
      <dgm:prSet/>
      <dgm:spPr/>
      <dgm:t>
        <a:bodyPr/>
        <a:lstStyle/>
        <a:p>
          <a:endParaRPr lang="fi-FI"/>
        </a:p>
      </dgm:t>
    </dgm:pt>
    <dgm:pt modelId="{C91D56DD-79DE-435A-AECA-161AFF62844E}" type="sibTrans" cxnId="{6D6C58F0-45D0-419B-9F4D-E2662D31321D}">
      <dgm:prSet/>
      <dgm:spPr/>
      <dgm:t>
        <a:bodyPr/>
        <a:lstStyle/>
        <a:p>
          <a:r>
            <a:rPr lang="fi-FI"/>
            <a:t>Asioiden monimutkaisuus</a:t>
          </a:r>
          <a:endParaRPr lang="fi-FI" dirty="0"/>
        </a:p>
      </dgm:t>
    </dgm:pt>
    <dgm:pt modelId="{F7283923-4714-4CEA-BE70-CFCF79DBBE3C}">
      <dgm:prSet phldrT="[Teksti]" custT="1"/>
      <dgm:spPr/>
      <dgm:t>
        <a:bodyPr/>
        <a:lstStyle/>
        <a:p>
          <a:r>
            <a:rPr lang="fi-FI" sz="1050"/>
            <a:t>Koordinaattorin vaihtuminen alkukaudesta useaan kertaan</a:t>
          </a:r>
          <a:endParaRPr lang="fi-FI" sz="1050" dirty="0"/>
        </a:p>
      </dgm:t>
    </dgm:pt>
    <dgm:pt modelId="{EE936F96-390A-4283-BD8E-FD2E2A0A2CD5}" type="parTrans" cxnId="{D471681D-A822-47A2-BDD8-E18E10420A9D}">
      <dgm:prSet/>
      <dgm:spPr/>
      <dgm:t>
        <a:bodyPr/>
        <a:lstStyle/>
        <a:p>
          <a:endParaRPr lang="fi-FI"/>
        </a:p>
      </dgm:t>
    </dgm:pt>
    <dgm:pt modelId="{2E1EBD8D-ECFD-4244-B2E4-448196B1F65F}" type="sibTrans" cxnId="{D471681D-A822-47A2-BDD8-E18E10420A9D}">
      <dgm:prSet custT="1"/>
      <dgm:spPr/>
      <dgm:t>
        <a:bodyPr/>
        <a:lstStyle/>
        <a:p>
          <a:r>
            <a:rPr lang="fi-FI" sz="1100" dirty="0"/>
            <a:t>Jäsenten epäaktiivisuus</a:t>
          </a:r>
        </a:p>
      </dgm:t>
    </dgm:pt>
    <dgm:pt modelId="{32F51E26-29A0-45D1-9447-8B443CF5D5FD}">
      <dgm:prSet phldrT="[Teksti]" phldr="1"/>
      <dgm:spPr/>
      <dgm:t>
        <a:bodyPr/>
        <a:lstStyle/>
        <a:p>
          <a:endParaRPr lang="fi-FI"/>
        </a:p>
      </dgm:t>
    </dgm:pt>
    <dgm:pt modelId="{BD9EE492-E9B6-4587-AC9B-916B497F8FA8}" type="parTrans" cxnId="{860A654A-1343-4EC2-A884-BE80CE2E8834}">
      <dgm:prSet/>
      <dgm:spPr/>
      <dgm:t>
        <a:bodyPr/>
        <a:lstStyle/>
        <a:p>
          <a:endParaRPr lang="fi-FI"/>
        </a:p>
      </dgm:t>
    </dgm:pt>
    <dgm:pt modelId="{FFFC3323-5FE4-49EB-A6FB-0F1A3848D378}" type="sibTrans" cxnId="{860A654A-1343-4EC2-A884-BE80CE2E8834}">
      <dgm:prSet/>
      <dgm:spPr/>
      <dgm:t>
        <a:bodyPr/>
        <a:lstStyle/>
        <a:p>
          <a:endParaRPr lang="fi-FI"/>
        </a:p>
      </dgm:t>
    </dgm:pt>
    <dgm:pt modelId="{D03EB87C-C7F2-4488-8A88-07733E1418B4}">
      <dgm:prSet phldrT="[Teksti]" custT="1"/>
      <dgm:spPr/>
      <dgm:t>
        <a:bodyPr/>
        <a:lstStyle/>
        <a:p>
          <a:r>
            <a:rPr lang="fi-FI" sz="1100" dirty="0"/>
            <a:t>Hallinnon ymmärtämisen vaikeus</a:t>
          </a:r>
        </a:p>
      </dgm:t>
    </dgm:pt>
    <dgm:pt modelId="{93F1BEAF-38B3-401D-9A04-27C5281F221F}" type="sibTrans" cxnId="{715F649E-A71A-408C-871D-907D390AF804}">
      <dgm:prSet custT="1"/>
      <dgm:spPr/>
      <dgm:t>
        <a:bodyPr/>
        <a:lstStyle/>
        <a:p>
          <a:r>
            <a:rPr lang="fi-FI" sz="1100" dirty="0"/>
            <a:t>Aktiivisuuden jakautuminen Vantaa vs. Kerava</a:t>
          </a:r>
        </a:p>
      </dgm:t>
    </dgm:pt>
    <dgm:pt modelId="{F64A9D4A-C820-40FB-987C-5047D3C4C67F}" type="parTrans" cxnId="{715F649E-A71A-408C-871D-907D390AF804}">
      <dgm:prSet/>
      <dgm:spPr/>
      <dgm:t>
        <a:bodyPr/>
        <a:lstStyle/>
        <a:p>
          <a:endParaRPr lang="fi-FI"/>
        </a:p>
      </dgm:t>
    </dgm:pt>
    <dgm:pt modelId="{14A87560-5DBC-48AE-9699-3A7F151F8DAE}" type="pres">
      <dgm:prSet presAssocID="{797544E4-6E6B-41AE-A089-2915EF1E8306}" presName="Name0" presStyleCnt="0">
        <dgm:presLayoutVars>
          <dgm:chMax/>
          <dgm:chPref/>
          <dgm:dir/>
          <dgm:animLvl val="lvl"/>
        </dgm:presLayoutVars>
      </dgm:prSet>
      <dgm:spPr/>
    </dgm:pt>
    <dgm:pt modelId="{CB8C5CD3-A082-4844-8294-8DDC6C91A978}" type="pres">
      <dgm:prSet presAssocID="{6382D5EE-9430-4AE8-B0CC-D48E0D4DB34B}" presName="composite" presStyleCnt="0"/>
      <dgm:spPr/>
    </dgm:pt>
    <dgm:pt modelId="{090A9322-D61D-445C-86BD-75BE35109F30}" type="pres">
      <dgm:prSet presAssocID="{6382D5EE-9430-4AE8-B0CC-D48E0D4DB34B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A8A75C11-C81A-4F9A-9D3F-29AA377565CF}" type="pres">
      <dgm:prSet presAssocID="{6382D5EE-9430-4AE8-B0CC-D48E0D4DB34B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83CB0263-5BF2-4D31-BA9D-A6D4474A8696}" type="pres">
      <dgm:prSet presAssocID="{6382D5EE-9430-4AE8-B0CC-D48E0D4DB34B}" presName="BalanceSpacing" presStyleCnt="0"/>
      <dgm:spPr/>
    </dgm:pt>
    <dgm:pt modelId="{0A96DCE6-FEBB-4A46-84B0-BFDDE90F21A3}" type="pres">
      <dgm:prSet presAssocID="{6382D5EE-9430-4AE8-B0CC-D48E0D4DB34B}" presName="BalanceSpacing1" presStyleCnt="0"/>
      <dgm:spPr/>
    </dgm:pt>
    <dgm:pt modelId="{490C2BC9-D77A-4976-A1A5-E2B69B1A6361}" type="pres">
      <dgm:prSet presAssocID="{C91D56DD-79DE-435A-AECA-161AFF62844E}" presName="Accent1Text" presStyleLbl="node1" presStyleIdx="1" presStyleCnt="6"/>
      <dgm:spPr/>
    </dgm:pt>
    <dgm:pt modelId="{8746F91F-BD1C-4064-A744-6A90C8655FD1}" type="pres">
      <dgm:prSet presAssocID="{C91D56DD-79DE-435A-AECA-161AFF62844E}" presName="spaceBetweenRectangles" presStyleCnt="0"/>
      <dgm:spPr/>
    </dgm:pt>
    <dgm:pt modelId="{29401BC6-9E04-43CF-A032-1280B5D68867}" type="pres">
      <dgm:prSet presAssocID="{F7283923-4714-4CEA-BE70-CFCF79DBBE3C}" presName="composite" presStyleCnt="0"/>
      <dgm:spPr/>
    </dgm:pt>
    <dgm:pt modelId="{8460FD9A-1C82-4CAA-BD7C-5D96DB561942}" type="pres">
      <dgm:prSet presAssocID="{F7283923-4714-4CEA-BE70-CFCF79DBBE3C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AB8F85A1-54B6-465B-8960-07D996B1BC44}" type="pres">
      <dgm:prSet presAssocID="{F7283923-4714-4CEA-BE70-CFCF79DBBE3C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7AB9B320-6093-4A66-BC93-41592C53D92F}" type="pres">
      <dgm:prSet presAssocID="{F7283923-4714-4CEA-BE70-CFCF79DBBE3C}" presName="BalanceSpacing" presStyleCnt="0"/>
      <dgm:spPr/>
    </dgm:pt>
    <dgm:pt modelId="{8E0385A0-B1AB-47A0-A13E-DFE0B1CFE401}" type="pres">
      <dgm:prSet presAssocID="{F7283923-4714-4CEA-BE70-CFCF79DBBE3C}" presName="BalanceSpacing1" presStyleCnt="0"/>
      <dgm:spPr/>
    </dgm:pt>
    <dgm:pt modelId="{02E68F7F-4A00-4FFB-A656-25F41382A754}" type="pres">
      <dgm:prSet presAssocID="{2E1EBD8D-ECFD-4244-B2E4-448196B1F65F}" presName="Accent1Text" presStyleLbl="node1" presStyleIdx="3" presStyleCnt="6"/>
      <dgm:spPr/>
    </dgm:pt>
    <dgm:pt modelId="{C7CDB24F-79F4-4A6C-8038-98E49E51DBFB}" type="pres">
      <dgm:prSet presAssocID="{2E1EBD8D-ECFD-4244-B2E4-448196B1F65F}" presName="spaceBetweenRectangles" presStyleCnt="0"/>
      <dgm:spPr/>
    </dgm:pt>
    <dgm:pt modelId="{ABA618C1-BCC6-428B-8764-00EC17A7ED83}" type="pres">
      <dgm:prSet presAssocID="{D03EB87C-C7F2-4488-8A88-07733E1418B4}" presName="composite" presStyleCnt="0"/>
      <dgm:spPr/>
    </dgm:pt>
    <dgm:pt modelId="{5109AFF0-63AD-47FB-BAC2-DE231CE11248}" type="pres">
      <dgm:prSet presAssocID="{D03EB87C-C7F2-4488-8A88-07733E1418B4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81B326E9-DA11-4887-BC5E-4ED0241DD57C}" type="pres">
      <dgm:prSet presAssocID="{D03EB87C-C7F2-4488-8A88-07733E1418B4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0137AB71-9C27-44B8-B664-0295D3660CCB}" type="pres">
      <dgm:prSet presAssocID="{D03EB87C-C7F2-4488-8A88-07733E1418B4}" presName="BalanceSpacing" presStyleCnt="0"/>
      <dgm:spPr/>
    </dgm:pt>
    <dgm:pt modelId="{6F69CBA8-436A-4D8C-A86F-3D2EEA66E29A}" type="pres">
      <dgm:prSet presAssocID="{D03EB87C-C7F2-4488-8A88-07733E1418B4}" presName="BalanceSpacing1" presStyleCnt="0"/>
      <dgm:spPr/>
    </dgm:pt>
    <dgm:pt modelId="{4CF60793-9AE7-4845-8BFB-39FC45197943}" type="pres">
      <dgm:prSet presAssocID="{93F1BEAF-38B3-401D-9A04-27C5281F221F}" presName="Accent1Text" presStyleLbl="node1" presStyleIdx="5" presStyleCnt="6"/>
      <dgm:spPr/>
    </dgm:pt>
  </dgm:ptLst>
  <dgm:cxnLst>
    <dgm:cxn modelId="{D471681D-A822-47A2-BDD8-E18E10420A9D}" srcId="{797544E4-6E6B-41AE-A089-2915EF1E8306}" destId="{F7283923-4714-4CEA-BE70-CFCF79DBBE3C}" srcOrd="1" destOrd="0" parTransId="{EE936F96-390A-4283-BD8E-FD2E2A0A2CD5}" sibTransId="{2E1EBD8D-ECFD-4244-B2E4-448196B1F65F}"/>
    <dgm:cxn modelId="{8FAD7828-B20E-46C3-A106-C56FEC5999D4}" type="presOf" srcId="{6382D5EE-9430-4AE8-B0CC-D48E0D4DB34B}" destId="{090A9322-D61D-445C-86BD-75BE35109F30}" srcOrd="0" destOrd="0" presId="urn:microsoft.com/office/officeart/2008/layout/AlternatingHexagons"/>
    <dgm:cxn modelId="{BE1EFC33-AD6F-4235-8C44-AD865D748D6D}" type="presOf" srcId="{32F51E26-29A0-45D1-9447-8B443CF5D5FD}" destId="{81B326E9-DA11-4887-BC5E-4ED0241DD57C}" srcOrd="0" destOrd="0" presId="urn:microsoft.com/office/officeart/2008/layout/AlternatingHexagons"/>
    <dgm:cxn modelId="{112F1135-9FC8-4FF3-8D06-C8D56695577D}" type="presOf" srcId="{797544E4-6E6B-41AE-A089-2915EF1E8306}" destId="{14A87560-5DBC-48AE-9699-3A7F151F8DAE}" srcOrd="0" destOrd="0" presId="urn:microsoft.com/office/officeart/2008/layout/AlternatingHexagons"/>
    <dgm:cxn modelId="{860A654A-1343-4EC2-A884-BE80CE2E8834}" srcId="{D03EB87C-C7F2-4488-8A88-07733E1418B4}" destId="{32F51E26-29A0-45D1-9447-8B443CF5D5FD}" srcOrd="0" destOrd="0" parTransId="{BD9EE492-E9B6-4587-AC9B-916B497F8FA8}" sibTransId="{FFFC3323-5FE4-49EB-A6FB-0F1A3848D378}"/>
    <dgm:cxn modelId="{A5A8219B-B343-4A86-954C-DCEBE5DFE86D}" type="presOf" srcId="{D03EB87C-C7F2-4488-8A88-07733E1418B4}" destId="{5109AFF0-63AD-47FB-BAC2-DE231CE11248}" srcOrd="0" destOrd="0" presId="urn:microsoft.com/office/officeart/2008/layout/AlternatingHexagons"/>
    <dgm:cxn modelId="{715F649E-A71A-408C-871D-907D390AF804}" srcId="{797544E4-6E6B-41AE-A089-2915EF1E8306}" destId="{D03EB87C-C7F2-4488-8A88-07733E1418B4}" srcOrd="2" destOrd="0" parTransId="{F64A9D4A-C820-40FB-987C-5047D3C4C67F}" sibTransId="{93F1BEAF-38B3-401D-9A04-27C5281F221F}"/>
    <dgm:cxn modelId="{1F358FA2-DD56-440B-9383-089235CA065B}" type="presOf" srcId="{2E1EBD8D-ECFD-4244-B2E4-448196B1F65F}" destId="{02E68F7F-4A00-4FFB-A656-25F41382A754}" srcOrd="0" destOrd="0" presId="urn:microsoft.com/office/officeart/2008/layout/AlternatingHexagons"/>
    <dgm:cxn modelId="{FA9A9AC2-BF05-4748-8492-81B7824DD398}" type="presOf" srcId="{C91D56DD-79DE-435A-AECA-161AFF62844E}" destId="{490C2BC9-D77A-4976-A1A5-E2B69B1A6361}" srcOrd="0" destOrd="0" presId="urn:microsoft.com/office/officeart/2008/layout/AlternatingHexagons"/>
    <dgm:cxn modelId="{E61A36D8-ACB7-4CD5-BD73-A7957C4E059A}" type="presOf" srcId="{93F1BEAF-38B3-401D-9A04-27C5281F221F}" destId="{4CF60793-9AE7-4845-8BFB-39FC45197943}" srcOrd="0" destOrd="0" presId="urn:microsoft.com/office/officeart/2008/layout/AlternatingHexagons"/>
    <dgm:cxn modelId="{6D6C58F0-45D0-419B-9F4D-E2662D31321D}" srcId="{797544E4-6E6B-41AE-A089-2915EF1E8306}" destId="{6382D5EE-9430-4AE8-B0CC-D48E0D4DB34B}" srcOrd="0" destOrd="0" parTransId="{16A3BE13-AAB6-4C14-A070-226480ACB1A0}" sibTransId="{C91D56DD-79DE-435A-AECA-161AFF62844E}"/>
    <dgm:cxn modelId="{B4A216F2-4A8D-4242-BF7A-37F484A3D8B1}" type="presOf" srcId="{F7283923-4714-4CEA-BE70-CFCF79DBBE3C}" destId="{8460FD9A-1C82-4CAA-BD7C-5D96DB561942}" srcOrd="0" destOrd="0" presId="urn:microsoft.com/office/officeart/2008/layout/AlternatingHexagons"/>
    <dgm:cxn modelId="{A920CE54-BA10-4715-A2FF-FAA8AD3F0768}" type="presParOf" srcId="{14A87560-5DBC-48AE-9699-3A7F151F8DAE}" destId="{CB8C5CD3-A082-4844-8294-8DDC6C91A978}" srcOrd="0" destOrd="0" presId="urn:microsoft.com/office/officeart/2008/layout/AlternatingHexagons"/>
    <dgm:cxn modelId="{ED220C87-548E-42B3-9664-531F48326BA0}" type="presParOf" srcId="{CB8C5CD3-A082-4844-8294-8DDC6C91A978}" destId="{090A9322-D61D-445C-86BD-75BE35109F30}" srcOrd="0" destOrd="0" presId="urn:microsoft.com/office/officeart/2008/layout/AlternatingHexagons"/>
    <dgm:cxn modelId="{100B47CA-AA42-4E5D-8077-5D1A9E240D6F}" type="presParOf" srcId="{CB8C5CD3-A082-4844-8294-8DDC6C91A978}" destId="{A8A75C11-C81A-4F9A-9D3F-29AA377565CF}" srcOrd="1" destOrd="0" presId="urn:microsoft.com/office/officeart/2008/layout/AlternatingHexagons"/>
    <dgm:cxn modelId="{2EF38C8F-7405-4271-B525-E196A67A3CA7}" type="presParOf" srcId="{CB8C5CD3-A082-4844-8294-8DDC6C91A978}" destId="{83CB0263-5BF2-4D31-BA9D-A6D4474A8696}" srcOrd="2" destOrd="0" presId="urn:microsoft.com/office/officeart/2008/layout/AlternatingHexagons"/>
    <dgm:cxn modelId="{952CD06D-45BF-4333-B84F-42ED736973FB}" type="presParOf" srcId="{CB8C5CD3-A082-4844-8294-8DDC6C91A978}" destId="{0A96DCE6-FEBB-4A46-84B0-BFDDE90F21A3}" srcOrd="3" destOrd="0" presId="urn:microsoft.com/office/officeart/2008/layout/AlternatingHexagons"/>
    <dgm:cxn modelId="{45D3B1D8-A9D6-48AA-851F-F48F15B60A19}" type="presParOf" srcId="{CB8C5CD3-A082-4844-8294-8DDC6C91A978}" destId="{490C2BC9-D77A-4976-A1A5-E2B69B1A6361}" srcOrd="4" destOrd="0" presId="urn:microsoft.com/office/officeart/2008/layout/AlternatingHexagons"/>
    <dgm:cxn modelId="{4D7556A9-0955-4FF8-B6E4-251876ACE52E}" type="presParOf" srcId="{14A87560-5DBC-48AE-9699-3A7F151F8DAE}" destId="{8746F91F-BD1C-4064-A744-6A90C8655FD1}" srcOrd="1" destOrd="0" presId="urn:microsoft.com/office/officeart/2008/layout/AlternatingHexagons"/>
    <dgm:cxn modelId="{87CBB80F-485B-465D-AED0-32C5BDA65B7E}" type="presParOf" srcId="{14A87560-5DBC-48AE-9699-3A7F151F8DAE}" destId="{29401BC6-9E04-43CF-A032-1280B5D68867}" srcOrd="2" destOrd="0" presId="urn:microsoft.com/office/officeart/2008/layout/AlternatingHexagons"/>
    <dgm:cxn modelId="{4D1BDEA5-D015-4530-8327-B622EA84A6F0}" type="presParOf" srcId="{29401BC6-9E04-43CF-A032-1280B5D68867}" destId="{8460FD9A-1C82-4CAA-BD7C-5D96DB561942}" srcOrd="0" destOrd="0" presId="urn:microsoft.com/office/officeart/2008/layout/AlternatingHexagons"/>
    <dgm:cxn modelId="{1DA3C59F-08D0-43DB-BF9F-8E84BC96ADC4}" type="presParOf" srcId="{29401BC6-9E04-43CF-A032-1280B5D68867}" destId="{AB8F85A1-54B6-465B-8960-07D996B1BC44}" srcOrd="1" destOrd="0" presId="urn:microsoft.com/office/officeart/2008/layout/AlternatingHexagons"/>
    <dgm:cxn modelId="{90F4B33E-DC9D-43F0-9003-73F4CE0C97F8}" type="presParOf" srcId="{29401BC6-9E04-43CF-A032-1280B5D68867}" destId="{7AB9B320-6093-4A66-BC93-41592C53D92F}" srcOrd="2" destOrd="0" presId="urn:microsoft.com/office/officeart/2008/layout/AlternatingHexagons"/>
    <dgm:cxn modelId="{E64C473A-CB19-4586-9F03-A26FD95D4544}" type="presParOf" srcId="{29401BC6-9E04-43CF-A032-1280B5D68867}" destId="{8E0385A0-B1AB-47A0-A13E-DFE0B1CFE401}" srcOrd="3" destOrd="0" presId="urn:microsoft.com/office/officeart/2008/layout/AlternatingHexagons"/>
    <dgm:cxn modelId="{B2E9871C-0403-4F1D-96CF-28835FE477A5}" type="presParOf" srcId="{29401BC6-9E04-43CF-A032-1280B5D68867}" destId="{02E68F7F-4A00-4FFB-A656-25F41382A754}" srcOrd="4" destOrd="0" presId="urn:microsoft.com/office/officeart/2008/layout/AlternatingHexagons"/>
    <dgm:cxn modelId="{34E0BD20-064F-41FA-94DB-F99187F9F176}" type="presParOf" srcId="{14A87560-5DBC-48AE-9699-3A7F151F8DAE}" destId="{C7CDB24F-79F4-4A6C-8038-98E49E51DBFB}" srcOrd="3" destOrd="0" presId="urn:microsoft.com/office/officeart/2008/layout/AlternatingHexagons"/>
    <dgm:cxn modelId="{DDAC4B5F-7C6E-40BC-8E04-63D8B860038E}" type="presParOf" srcId="{14A87560-5DBC-48AE-9699-3A7F151F8DAE}" destId="{ABA618C1-BCC6-428B-8764-00EC17A7ED83}" srcOrd="4" destOrd="0" presId="urn:microsoft.com/office/officeart/2008/layout/AlternatingHexagons"/>
    <dgm:cxn modelId="{B2E3B232-BAB7-4BFD-B528-DD9E0E8A0286}" type="presParOf" srcId="{ABA618C1-BCC6-428B-8764-00EC17A7ED83}" destId="{5109AFF0-63AD-47FB-BAC2-DE231CE11248}" srcOrd="0" destOrd="0" presId="urn:microsoft.com/office/officeart/2008/layout/AlternatingHexagons"/>
    <dgm:cxn modelId="{480BB888-549F-4E75-B36D-1401184F6980}" type="presParOf" srcId="{ABA618C1-BCC6-428B-8764-00EC17A7ED83}" destId="{81B326E9-DA11-4887-BC5E-4ED0241DD57C}" srcOrd="1" destOrd="0" presId="urn:microsoft.com/office/officeart/2008/layout/AlternatingHexagons"/>
    <dgm:cxn modelId="{99F97DFB-54B0-4CC9-AC6E-AE63C18999AF}" type="presParOf" srcId="{ABA618C1-BCC6-428B-8764-00EC17A7ED83}" destId="{0137AB71-9C27-44B8-B664-0295D3660CCB}" srcOrd="2" destOrd="0" presId="urn:microsoft.com/office/officeart/2008/layout/AlternatingHexagons"/>
    <dgm:cxn modelId="{1384BBD6-8C73-42A6-8957-3DDB6178C4E4}" type="presParOf" srcId="{ABA618C1-BCC6-428B-8764-00EC17A7ED83}" destId="{6F69CBA8-436A-4D8C-A86F-3D2EEA66E29A}" srcOrd="3" destOrd="0" presId="urn:microsoft.com/office/officeart/2008/layout/AlternatingHexagons"/>
    <dgm:cxn modelId="{201E52DB-B047-43BD-B3D7-272B81576B1C}" type="presParOf" srcId="{ABA618C1-BCC6-428B-8764-00EC17A7ED83}" destId="{4CF60793-9AE7-4845-8BFB-39FC45197943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97544E4-6E6B-41AE-A089-2915EF1E8306}" type="doc">
      <dgm:prSet loTypeId="urn:microsoft.com/office/officeart/2008/layout/AlternatingHexagons" loCatId="list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fi-FI"/>
        </a:p>
      </dgm:t>
    </dgm:pt>
    <dgm:pt modelId="{6382D5EE-9430-4AE8-B0CC-D48E0D4DB34B}">
      <dgm:prSet phldrT="[Teksti]" custT="1"/>
      <dgm:spPr/>
      <dgm:t>
        <a:bodyPr/>
        <a:lstStyle/>
        <a:p>
          <a:r>
            <a:rPr lang="fi-FI" sz="1100" dirty="0">
              <a:solidFill>
                <a:schemeClr val="tx1"/>
              </a:solidFill>
            </a:rPr>
            <a:t>Kokoonpanon</a:t>
          </a:r>
          <a:r>
            <a:rPr lang="fi-FI" sz="1100" baseline="0" dirty="0">
              <a:solidFill>
                <a:schemeClr val="tx1"/>
              </a:solidFill>
            </a:rPr>
            <a:t> muutokset helpommaksi</a:t>
          </a:r>
          <a:endParaRPr lang="fi-FI" sz="1100" dirty="0">
            <a:solidFill>
              <a:schemeClr val="tx1"/>
            </a:solidFill>
          </a:endParaRPr>
        </a:p>
      </dgm:t>
    </dgm:pt>
    <dgm:pt modelId="{16A3BE13-AAB6-4C14-A070-226480ACB1A0}" type="parTrans" cxnId="{6D6C58F0-45D0-419B-9F4D-E2662D31321D}">
      <dgm:prSet/>
      <dgm:spPr/>
      <dgm:t>
        <a:bodyPr/>
        <a:lstStyle/>
        <a:p>
          <a:endParaRPr lang="fi-FI"/>
        </a:p>
      </dgm:t>
    </dgm:pt>
    <dgm:pt modelId="{C91D56DD-79DE-435A-AECA-161AFF62844E}" type="sibTrans" cxnId="{6D6C58F0-45D0-419B-9F4D-E2662D31321D}">
      <dgm:prSet custT="1"/>
      <dgm:spPr/>
      <dgm:t>
        <a:bodyPr/>
        <a:lstStyle/>
        <a:p>
          <a:r>
            <a:rPr lang="fi-FI" sz="1100" dirty="0">
              <a:solidFill>
                <a:schemeClr val="tx1"/>
              </a:solidFill>
            </a:rPr>
            <a:t>Aktiivisuden kehittäminen yhteistyössä kuntien kanssa</a:t>
          </a:r>
        </a:p>
      </dgm:t>
    </dgm:pt>
    <dgm:pt modelId="{128FABC0-4EB2-4853-AFD8-6A690FB4C5F9}">
      <dgm:prSet phldrT="[Teksti]" phldr="1"/>
      <dgm:spPr/>
      <dgm:t>
        <a:bodyPr/>
        <a:lstStyle/>
        <a:p>
          <a:endParaRPr lang="fi-FI" dirty="0"/>
        </a:p>
      </dgm:t>
    </dgm:pt>
    <dgm:pt modelId="{326A4D3C-72F2-4958-B80B-9E03F5258294}" type="parTrans" cxnId="{94B29133-1C7D-46DB-99E1-A08CA6139CB9}">
      <dgm:prSet/>
      <dgm:spPr/>
      <dgm:t>
        <a:bodyPr/>
        <a:lstStyle/>
        <a:p>
          <a:endParaRPr lang="fi-FI"/>
        </a:p>
      </dgm:t>
    </dgm:pt>
    <dgm:pt modelId="{7DB1F692-0D6B-404B-9162-2C91C84E70FD}" type="sibTrans" cxnId="{94B29133-1C7D-46DB-99E1-A08CA6139CB9}">
      <dgm:prSet/>
      <dgm:spPr/>
      <dgm:t>
        <a:bodyPr/>
        <a:lstStyle/>
        <a:p>
          <a:endParaRPr lang="fi-FI"/>
        </a:p>
      </dgm:t>
    </dgm:pt>
    <dgm:pt modelId="{F7283923-4714-4CEA-BE70-CFCF79DBBE3C}">
      <dgm:prSet phldrT="[Teksti]" custT="1"/>
      <dgm:spPr/>
      <dgm:t>
        <a:bodyPr/>
        <a:lstStyle/>
        <a:p>
          <a:r>
            <a:rPr lang="fi-FI" sz="1100" dirty="0">
              <a:solidFill>
                <a:schemeClr val="tx1"/>
              </a:solidFill>
            </a:rPr>
            <a:t>Lisää aloitteita</a:t>
          </a:r>
        </a:p>
      </dgm:t>
    </dgm:pt>
    <dgm:pt modelId="{EE936F96-390A-4283-BD8E-FD2E2A0A2CD5}" type="parTrans" cxnId="{D471681D-A822-47A2-BDD8-E18E10420A9D}">
      <dgm:prSet/>
      <dgm:spPr/>
      <dgm:t>
        <a:bodyPr/>
        <a:lstStyle/>
        <a:p>
          <a:endParaRPr lang="fi-FI"/>
        </a:p>
      </dgm:t>
    </dgm:pt>
    <dgm:pt modelId="{2E1EBD8D-ECFD-4244-B2E4-448196B1F65F}" type="sibTrans" cxnId="{D471681D-A822-47A2-BDD8-E18E10420A9D}">
      <dgm:prSet custT="1"/>
      <dgm:spPr/>
      <dgm:t>
        <a:bodyPr/>
        <a:lstStyle/>
        <a:p>
          <a:r>
            <a:rPr lang="fi-FI" sz="1100" dirty="0">
              <a:solidFill>
                <a:schemeClr val="tx1"/>
              </a:solidFill>
            </a:rPr>
            <a:t>Edustaja kansalliskieli-lautakuntaan</a:t>
          </a:r>
        </a:p>
      </dgm:t>
    </dgm:pt>
    <dgm:pt modelId="{8190E62D-3241-4ECC-8A0A-5F7C23ABC557}">
      <dgm:prSet phldrT="[Teksti]" phldr="1"/>
      <dgm:spPr/>
      <dgm:t>
        <a:bodyPr/>
        <a:lstStyle/>
        <a:p>
          <a:endParaRPr lang="fi-FI" dirty="0"/>
        </a:p>
      </dgm:t>
    </dgm:pt>
    <dgm:pt modelId="{45035EE1-0C85-4C1C-A9FF-DD379336651D}" type="parTrans" cxnId="{82073804-DE28-4FF0-B6E9-F575217081ED}">
      <dgm:prSet/>
      <dgm:spPr/>
      <dgm:t>
        <a:bodyPr/>
        <a:lstStyle/>
        <a:p>
          <a:endParaRPr lang="fi-FI"/>
        </a:p>
      </dgm:t>
    </dgm:pt>
    <dgm:pt modelId="{AE477665-123B-4B0C-A30E-907CC8B37C6E}" type="sibTrans" cxnId="{82073804-DE28-4FF0-B6E9-F575217081ED}">
      <dgm:prSet/>
      <dgm:spPr/>
      <dgm:t>
        <a:bodyPr/>
        <a:lstStyle/>
        <a:p>
          <a:endParaRPr lang="fi-FI"/>
        </a:p>
      </dgm:t>
    </dgm:pt>
    <dgm:pt modelId="{32F51E26-29A0-45D1-9447-8B443CF5D5FD}">
      <dgm:prSet phldrT="[Teksti]" phldr="1"/>
      <dgm:spPr/>
      <dgm:t>
        <a:bodyPr/>
        <a:lstStyle/>
        <a:p>
          <a:endParaRPr lang="fi-FI"/>
        </a:p>
      </dgm:t>
    </dgm:pt>
    <dgm:pt modelId="{BD9EE492-E9B6-4587-AC9B-916B497F8FA8}" type="parTrans" cxnId="{860A654A-1343-4EC2-A884-BE80CE2E8834}">
      <dgm:prSet/>
      <dgm:spPr/>
      <dgm:t>
        <a:bodyPr/>
        <a:lstStyle/>
        <a:p>
          <a:endParaRPr lang="fi-FI"/>
        </a:p>
      </dgm:t>
    </dgm:pt>
    <dgm:pt modelId="{FFFC3323-5FE4-49EB-A6FB-0F1A3848D378}" type="sibTrans" cxnId="{860A654A-1343-4EC2-A884-BE80CE2E8834}">
      <dgm:prSet/>
      <dgm:spPr/>
      <dgm:t>
        <a:bodyPr/>
        <a:lstStyle/>
        <a:p>
          <a:endParaRPr lang="fi-FI"/>
        </a:p>
      </dgm:t>
    </dgm:pt>
    <dgm:pt modelId="{D03EB87C-C7F2-4488-8A88-07733E1418B4}">
      <dgm:prSet phldrT="[Teksti]" custT="1"/>
      <dgm:spPr/>
      <dgm:t>
        <a:bodyPr/>
        <a:lstStyle/>
        <a:p>
          <a:r>
            <a:rPr lang="fi-FI" sz="1100" dirty="0">
              <a:solidFill>
                <a:schemeClr val="tx1"/>
              </a:solidFill>
            </a:rPr>
            <a:t>Oma logo</a:t>
          </a:r>
        </a:p>
      </dgm:t>
    </dgm:pt>
    <dgm:pt modelId="{93F1BEAF-38B3-401D-9A04-27C5281F221F}" type="sibTrans" cxnId="{715F649E-A71A-408C-871D-907D390AF804}">
      <dgm:prSet custT="1"/>
      <dgm:spPr/>
      <dgm:t>
        <a:bodyPr/>
        <a:lstStyle/>
        <a:p>
          <a:r>
            <a:rPr lang="fi-FI" sz="1100" dirty="0">
              <a:solidFill>
                <a:schemeClr val="tx1"/>
              </a:solidFill>
            </a:rPr>
            <a:t>Yhteistyötä kunnallisten nuvien kanssa</a:t>
          </a:r>
        </a:p>
      </dgm:t>
    </dgm:pt>
    <dgm:pt modelId="{F64A9D4A-C820-40FB-987C-5047D3C4C67F}" type="parTrans" cxnId="{715F649E-A71A-408C-871D-907D390AF804}">
      <dgm:prSet/>
      <dgm:spPr/>
      <dgm:t>
        <a:bodyPr/>
        <a:lstStyle/>
        <a:p>
          <a:endParaRPr lang="fi-FI"/>
        </a:p>
      </dgm:t>
    </dgm:pt>
    <dgm:pt modelId="{14A87560-5DBC-48AE-9699-3A7F151F8DAE}" type="pres">
      <dgm:prSet presAssocID="{797544E4-6E6B-41AE-A089-2915EF1E8306}" presName="Name0" presStyleCnt="0">
        <dgm:presLayoutVars>
          <dgm:chMax/>
          <dgm:chPref/>
          <dgm:dir/>
          <dgm:animLvl val="lvl"/>
        </dgm:presLayoutVars>
      </dgm:prSet>
      <dgm:spPr/>
    </dgm:pt>
    <dgm:pt modelId="{CB8C5CD3-A082-4844-8294-8DDC6C91A978}" type="pres">
      <dgm:prSet presAssocID="{6382D5EE-9430-4AE8-B0CC-D48E0D4DB34B}" presName="composite" presStyleCnt="0"/>
      <dgm:spPr/>
    </dgm:pt>
    <dgm:pt modelId="{090A9322-D61D-445C-86BD-75BE35109F30}" type="pres">
      <dgm:prSet presAssocID="{6382D5EE-9430-4AE8-B0CC-D48E0D4DB34B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A8A75C11-C81A-4F9A-9D3F-29AA377565CF}" type="pres">
      <dgm:prSet presAssocID="{6382D5EE-9430-4AE8-B0CC-D48E0D4DB34B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83CB0263-5BF2-4D31-BA9D-A6D4474A8696}" type="pres">
      <dgm:prSet presAssocID="{6382D5EE-9430-4AE8-B0CC-D48E0D4DB34B}" presName="BalanceSpacing" presStyleCnt="0"/>
      <dgm:spPr/>
    </dgm:pt>
    <dgm:pt modelId="{0A96DCE6-FEBB-4A46-84B0-BFDDE90F21A3}" type="pres">
      <dgm:prSet presAssocID="{6382D5EE-9430-4AE8-B0CC-D48E0D4DB34B}" presName="BalanceSpacing1" presStyleCnt="0"/>
      <dgm:spPr/>
    </dgm:pt>
    <dgm:pt modelId="{490C2BC9-D77A-4976-A1A5-E2B69B1A6361}" type="pres">
      <dgm:prSet presAssocID="{C91D56DD-79DE-435A-AECA-161AFF62844E}" presName="Accent1Text" presStyleLbl="node1" presStyleIdx="1" presStyleCnt="6"/>
      <dgm:spPr/>
    </dgm:pt>
    <dgm:pt modelId="{8746F91F-BD1C-4064-A744-6A90C8655FD1}" type="pres">
      <dgm:prSet presAssocID="{C91D56DD-79DE-435A-AECA-161AFF62844E}" presName="spaceBetweenRectangles" presStyleCnt="0"/>
      <dgm:spPr/>
    </dgm:pt>
    <dgm:pt modelId="{29401BC6-9E04-43CF-A032-1280B5D68867}" type="pres">
      <dgm:prSet presAssocID="{F7283923-4714-4CEA-BE70-CFCF79DBBE3C}" presName="composite" presStyleCnt="0"/>
      <dgm:spPr/>
    </dgm:pt>
    <dgm:pt modelId="{8460FD9A-1C82-4CAA-BD7C-5D96DB561942}" type="pres">
      <dgm:prSet presAssocID="{F7283923-4714-4CEA-BE70-CFCF79DBBE3C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AB8F85A1-54B6-465B-8960-07D996B1BC44}" type="pres">
      <dgm:prSet presAssocID="{F7283923-4714-4CEA-BE70-CFCF79DBBE3C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7AB9B320-6093-4A66-BC93-41592C53D92F}" type="pres">
      <dgm:prSet presAssocID="{F7283923-4714-4CEA-BE70-CFCF79DBBE3C}" presName="BalanceSpacing" presStyleCnt="0"/>
      <dgm:spPr/>
    </dgm:pt>
    <dgm:pt modelId="{8E0385A0-B1AB-47A0-A13E-DFE0B1CFE401}" type="pres">
      <dgm:prSet presAssocID="{F7283923-4714-4CEA-BE70-CFCF79DBBE3C}" presName="BalanceSpacing1" presStyleCnt="0"/>
      <dgm:spPr/>
    </dgm:pt>
    <dgm:pt modelId="{02E68F7F-4A00-4FFB-A656-25F41382A754}" type="pres">
      <dgm:prSet presAssocID="{2E1EBD8D-ECFD-4244-B2E4-448196B1F65F}" presName="Accent1Text" presStyleLbl="node1" presStyleIdx="3" presStyleCnt="6"/>
      <dgm:spPr/>
    </dgm:pt>
    <dgm:pt modelId="{C7CDB24F-79F4-4A6C-8038-98E49E51DBFB}" type="pres">
      <dgm:prSet presAssocID="{2E1EBD8D-ECFD-4244-B2E4-448196B1F65F}" presName="spaceBetweenRectangles" presStyleCnt="0"/>
      <dgm:spPr/>
    </dgm:pt>
    <dgm:pt modelId="{ABA618C1-BCC6-428B-8764-00EC17A7ED83}" type="pres">
      <dgm:prSet presAssocID="{D03EB87C-C7F2-4488-8A88-07733E1418B4}" presName="composite" presStyleCnt="0"/>
      <dgm:spPr/>
    </dgm:pt>
    <dgm:pt modelId="{5109AFF0-63AD-47FB-BAC2-DE231CE11248}" type="pres">
      <dgm:prSet presAssocID="{D03EB87C-C7F2-4488-8A88-07733E1418B4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81B326E9-DA11-4887-BC5E-4ED0241DD57C}" type="pres">
      <dgm:prSet presAssocID="{D03EB87C-C7F2-4488-8A88-07733E1418B4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0137AB71-9C27-44B8-B664-0295D3660CCB}" type="pres">
      <dgm:prSet presAssocID="{D03EB87C-C7F2-4488-8A88-07733E1418B4}" presName="BalanceSpacing" presStyleCnt="0"/>
      <dgm:spPr/>
    </dgm:pt>
    <dgm:pt modelId="{6F69CBA8-436A-4D8C-A86F-3D2EEA66E29A}" type="pres">
      <dgm:prSet presAssocID="{D03EB87C-C7F2-4488-8A88-07733E1418B4}" presName="BalanceSpacing1" presStyleCnt="0"/>
      <dgm:spPr/>
    </dgm:pt>
    <dgm:pt modelId="{4CF60793-9AE7-4845-8BFB-39FC45197943}" type="pres">
      <dgm:prSet presAssocID="{93F1BEAF-38B3-401D-9A04-27C5281F221F}" presName="Accent1Text" presStyleLbl="node1" presStyleIdx="5" presStyleCnt="6"/>
      <dgm:spPr/>
    </dgm:pt>
  </dgm:ptLst>
  <dgm:cxnLst>
    <dgm:cxn modelId="{82073804-DE28-4FF0-B6E9-F575217081ED}" srcId="{F7283923-4714-4CEA-BE70-CFCF79DBBE3C}" destId="{8190E62D-3241-4ECC-8A0A-5F7C23ABC557}" srcOrd="0" destOrd="0" parTransId="{45035EE1-0C85-4C1C-A9FF-DD379336651D}" sibTransId="{AE477665-123B-4B0C-A30E-907CC8B37C6E}"/>
    <dgm:cxn modelId="{03B10209-6BBC-4D91-8B94-A85AF0492820}" type="presOf" srcId="{8190E62D-3241-4ECC-8A0A-5F7C23ABC557}" destId="{AB8F85A1-54B6-465B-8960-07D996B1BC44}" srcOrd="0" destOrd="0" presId="urn:microsoft.com/office/officeart/2008/layout/AlternatingHexagons"/>
    <dgm:cxn modelId="{D471681D-A822-47A2-BDD8-E18E10420A9D}" srcId="{797544E4-6E6B-41AE-A089-2915EF1E8306}" destId="{F7283923-4714-4CEA-BE70-CFCF79DBBE3C}" srcOrd="1" destOrd="0" parTransId="{EE936F96-390A-4283-BD8E-FD2E2A0A2CD5}" sibTransId="{2E1EBD8D-ECFD-4244-B2E4-448196B1F65F}"/>
    <dgm:cxn modelId="{8FAD7828-B20E-46C3-A106-C56FEC5999D4}" type="presOf" srcId="{6382D5EE-9430-4AE8-B0CC-D48E0D4DB34B}" destId="{090A9322-D61D-445C-86BD-75BE35109F30}" srcOrd="0" destOrd="0" presId="urn:microsoft.com/office/officeart/2008/layout/AlternatingHexagons"/>
    <dgm:cxn modelId="{94B29133-1C7D-46DB-99E1-A08CA6139CB9}" srcId="{6382D5EE-9430-4AE8-B0CC-D48E0D4DB34B}" destId="{128FABC0-4EB2-4853-AFD8-6A690FB4C5F9}" srcOrd="0" destOrd="0" parTransId="{326A4D3C-72F2-4958-B80B-9E03F5258294}" sibTransId="{7DB1F692-0D6B-404B-9162-2C91C84E70FD}"/>
    <dgm:cxn modelId="{BE1EFC33-AD6F-4235-8C44-AD865D748D6D}" type="presOf" srcId="{32F51E26-29A0-45D1-9447-8B443CF5D5FD}" destId="{81B326E9-DA11-4887-BC5E-4ED0241DD57C}" srcOrd="0" destOrd="0" presId="urn:microsoft.com/office/officeart/2008/layout/AlternatingHexagons"/>
    <dgm:cxn modelId="{112F1135-9FC8-4FF3-8D06-C8D56695577D}" type="presOf" srcId="{797544E4-6E6B-41AE-A089-2915EF1E8306}" destId="{14A87560-5DBC-48AE-9699-3A7F151F8DAE}" srcOrd="0" destOrd="0" presId="urn:microsoft.com/office/officeart/2008/layout/AlternatingHexagons"/>
    <dgm:cxn modelId="{860A654A-1343-4EC2-A884-BE80CE2E8834}" srcId="{D03EB87C-C7F2-4488-8A88-07733E1418B4}" destId="{32F51E26-29A0-45D1-9447-8B443CF5D5FD}" srcOrd="0" destOrd="0" parTransId="{BD9EE492-E9B6-4587-AC9B-916B497F8FA8}" sibTransId="{FFFC3323-5FE4-49EB-A6FB-0F1A3848D378}"/>
    <dgm:cxn modelId="{68FB3E98-84B7-4DB9-B781-7D9E07E2BE36}" type="presOf" srcId="{128FABC0-4EB2-4853-AFD8-6A690FB4C5F9}" destId="{A8A75C11-C81A-4F9A-9D3F-29AA377565CF}" srcOrd="0" destOrd="0" presId="urn:microsoft.com/office/officeart/2008/layout/AlternatingHexagons"/>
    <dgm:cxn modelId="{A5A8219B-B343-4A86-954C-DCEBE5DFE86D}" type="presOf" srcId="{D03EB87C-C7F2-4488-8A88-07733E1418B4}" destId="{5109AFF0-63AD-47FB-BAC2-DE231CE11248}" srcOrd="0" destOrd="0" presId="urn:microsoft.com/office/officeart/2008/layout/AlternatingHexagons"/>
    <dgm:cxn modelId="{715F649E-A71A-408C-871D-907D390AF804}" srcId="{797544E4-6E6B-41AE-A089-2915EF1E8306}" destId="{D03EB87C-C7F2-4488-8A88-07733E1418B4}" srcOrd="2" destOrd="0" parTransId="{F64A9D4A-C820-40FB-987C-5047D3C4C67F}" sibTransId="{93F1BEAF-38B3-401D-9A04-27C5281F221F}"/>
    <dgm:cxn modelId="{1F358FA2-DD56-440B-9383-089235CA065B}" type="presOf" srcId="{2E1EBD8D-ECFD-4244-B2E4-448196B1F65F}" destId="{02E68F7F-4A00-4FFB-A656-25F41382A754}" srcOrd="0" destOrd="0" presId="urn:microsoft.com/office/officeart/2008/layout/AlternatingHexagons"/>
    <dgm:cxn modelId="{FA9A9AC2-BF05-4748-8492-81B7824DD398}" type="presOf" srcId="{C91D56DD-79DE-435A-AECA-161AFF62844E}" destId="{490C2BC9-D77A-4976-A1A5-E2B69B1A6361}" srcOrd="0" destOrd="0" presId="urn:microsoft.com/office/officeart/2008/layout/AlternatingHexagons"/>
    <dgm:cxn modelId="{E61A36D8-ACB7-4CD5-BD73-A7957C4E059A}" type="presOf" srcId="{93F1BEAF-38B3-401D-9A04-27C5281F221F}" destId="{4CF60793-9AE7-4845-8BFB-39FC45197943}" srcOrd="0" destOrd="0" presId="urn:microsoft.com/office/officeart/2008/layout/AlternatingHexagons"/>
    <dgm:cxn modelId="{6D6C58F0-45D0-419B-9F4D-E2662D31321D}" srcId="{797544E4-6E6B-41AE-A089-2915EF1E8306}" destId="{6382D5EE-9430-4AE8-B0CC-D48E0D4DB34B}" srcOrd="0" destOrd="0" parTransId="{16A3BE13-AAB6-4C14-A070-226480ACB1A0}" sibTransId="{C91D56DD-79DE-435A-AECA-161AFF62844E}"/>
    <dgm:cxn modelId="{B4A216F2-4A8D-4242-BF7A-37F484A3D8B1}" type="presOf" srcId="{F7283923-4714-4CEA-BE70-CFCF79DBBE3C}" destId="{8460FD9A-1C82-4CAA-BD7C-5D96DB561942}" srcOrd="0" destOrd="0" presId="urn:microsoft.com/office/officeart/2008/layout/AlternatingHexagons"/>
    <dgm:cxn modelId="{A920CE54-BA10-4715-A2FF-FAA8AD3F0768}" type="presParOf" srcId="{14A87560-5DBC-48AE-9699-3A7F151F8DAE}" destId="{CB8C5CD3-A082-4844-8294-8DDC6C91A978}" srcOrd="0" destOrd="0" presId="urn:microsoft.com/office/officeart/2008/layout/AlternatingHexagons"/>
    <dgm:cxn modelId="{ED220C87-548E-42B3-9664-531F48326BA0}" type="presParOf" srcId="{CB8C5CD3-A082-4844-8294-8DDC6C91A978}" destId="{090A9322-D61D-445C-86BD-75BE35109F30}" srcOrd="0" destOrd="0" presId="urn:microsoft.com/office/officeart/2008/layout/AlternatingHexagons"/>
    <dgm:cxn modelId="{100B47CA-AA42-4E5D-8077-5D1A9E240D6F}" type="presParOf" srcId="{CB8C5CD3-A082-4844-8294-8DDC6C91A978}" destId="{A8A75C11-C81A-4F9A-9D3F-29AA377565CF}" srcOrd="1" destOrd="0" presId="urn:microsoft.com/office/officeart/2008/layout/AlternatingHexagons"/>
    <dgm:cxn modelId="{2EF38C8F-7405-4271-B525-E196A67A3CA7}" type="presParOf" srcId="{CB8C5CD3-A082-4844-8294-8DDC6C91A978}" destId="{83CB0263-5BF2-4D31-BA9D-A6D4474A8696}" srcOrd="2" destOrd="0" presId="urn:microsoft.com/office/officeart/2008/layout/AlternatingHexagons"/>
    <dgm:cxn modelId="{952CD06D-45BF-4333-B84F-42ED736973FB}" type="presParOf" srcId="{CB8C5CD3-A082-4844-8294-8DDC6C91A978}" destId="{0A96DCE6-FEBB-4A46-84B0-BFDDE90F21A3}" srcOrd="3" destOrd="0" presId="urn:microsoft.com/office/officeart/2008/layout/AlternatingHexagons"/>
    <dgm:cxn modelId="{45D3B1D8-A9D6-48AA-851F-F48F15B60A19}" type="presParOf" srcId="{CB8C5CD3-A082-4844-8294-8DDC6C91A978}" destId="{490C2BC9-D77A-4976-A1A5-E2B69B1A6361}" srcOrd="4" destOrd="0" presId="urn:microsoft.com/office/officeart/2008/layout/AlternatingHexagons"/>
    <dgm:cxn modelId="{4D7556A9-0955-4FF8-B6E4-251876ACE52E}" type="presParOf" srcId="{14A87560-5DBC-48AE-9699-3A7F151F8DAE}" destId="{8746F91F-BD1C-4064-A744-6A90C8655FD1}" srcOrd="1" destOrd="0" presId="urn:microsoft.com/office/officeart/2008/layout/AlternatingHexagons"/>
    <dgm:cxn modelId="{87CBB80F-485B-465D-AED0-32C5BDA65B7E}" type="presParOf" srcId="{14A87560-5DBC-48AE-9699-3A7F151F8DAE}" destId="{29401BC6-9E04-43CF-A032-1280B5D68867}" srcOrd="2" destOrd="0" presId="urn:microsoft.com/office/officeart/2008/layout/AlternatingHexagons"/>
    <dgm:cxn modelId="{4D1BDEA5-D015-4530-8327-B622EA84A6F0}" type="presParOf" srcId="{29401BC6-9E04-43CF-A032-1280B5D68867}" destId="{8460FD9A-1C82-4CAA-BD7C-5D96DB561942}" srcOrd="0" destOrd="0" presId="urn:microsoft.com/office/officeart/2008/layout/AlternatingHexagons"/>
    <dgm:cxn modelId="{1DA3C59F-08D0-43DB-BF9F-8E84BC96ADC4}" type="presParOf" srcId="{29401BC6-9E04-43CF-A032-1280B5D68867}" destId="{AB8F85A1-54B6-465B-8960-07D996B1BC44}" srcOrd="1" destOrd="0" presId="urn:microsoft.com/office/officeart/2008/layout/AlternatingHexagons"/>
    <dgm:cxn modelId="{90F4B33E-DC9D-43F0-9003-73F4CE0C97F8}" type="presParOf" srcId="{29401BC6-9E04-43CF-A032-1280B5D68867}" destId="{7AB9B320-6093-4A66-BC93-41592C53D92F}" srcOrd="2" destOrd="0" presId="urn:microsoft.com/office/officeart/2008/layout/AlternatingHexagons"/>
    <dgm:cxn modelId="{E64C473A-CB19-4586-9F03-A26FD95D4544}" type="presParOf" srcId="{29401BC6-9E04-43CF-A032-1280B5D68867}" destId="{8E0385A0-B1AB-47A0-A13E-DFE0B1CFE401}" srcOrd="3" destOrd="0" presId="urn:microsoft.com/office/officeart/2008/layout/AlternatingHexagons"/>
    <dgm:cxn modelId="{B2E9871C-0403-4F1D-96CF-28835FE477A5}" type="presParOf" srcId="{29401BC6-9E04-43CF-A032-1280B5D68867}" destId="{02E68F7F-4A00-4FFB-A656-25F41382A754}" srcOrd="4" destOrd="0" presId="urn:microsoft.com/office/officeart/2008/layout/AlternatingHexagons"/>
    <dgm:cxn modelId="{34E0BD20-064F-41FA-94DB-F99187F9F176}" type="presParOf" srcId="{14A87560-5DBC-48AE-9699-3A7F151F8DAE}" destId="{C7CDB24F-79F4-4A6C-8038-98E49E51DBFB}" srcOrd="3" destOrd="0" presId="urn:microsoft.com/office/officeart/2008/layout/AlternatingHexagons"/>
    <dgm:cxn modelId="{DDAC4B5F-7C6E-40BC-8E04-63D8B860038E}" type="presParOf" srcId="{14A87560-5DBC-48AE-9699-3A7F151F8DAE}" destId="{ABA618C1-BCC6-428B-8764-00EC17A7ED83}" srcOrd="4" destOrd="0" presId="urn:microsoft.com/office/officeart/2008/layout/AlternatingHexagons"/>
    <dgm:cxn modelId="{B2E3B232-BAB7-4BFD-B528-DD9E0E8A0286}" type="presParOf" srcId="{ABA618C1-BCC6-428B-8764-00EC17A7ED83}" destId="{5109AFF0-63AD-47FB-BAC2-DE231CE11248}" srcOrd="0" destOrd="0" presId="urn:microsoft.com/office/officeart/2008/layout/AlternatingHexagons"/>
    <dgm:cxn modelId="{480BB888-549F-4E75-B36D-1401184F6980}" type="presParOf" srcId="{ABA618C1-BCC6-428B-8764-00EC17A7ED83}" destId="{81B326E9-DA11-4887-BC5E-4ED0241DD57C}" srcOrd="1" destOrd="0" presId="urn:microsoft.com/office/officeart/2008/layout/AlternatingHexagons"/>
    <dgm:cxn modelId="{99F97DFB-54B0-4CC9-AC6E-AE63C18999AF}" type="presParOf" srcId="{ABA618C1-BCC6-428B-8764-00EC17A7ED83}" destId="{0137AB71-9C27-44B8-B664-0295D3660CCB}" srcOrd="2" destOrd="0" presId="urn:microsoft.com/office/officeart/2008/layout/AlternatingHexagons"/>
    <dgm:cxn modelId="{1384BBD6-8C73-42A6-8957-3DDB6178C4E4}" type="presParOf" srcId="{ABA618C1-BCC6-428B-8764-00EC17A7ED83}" destId="{6F69CBA8-436A-4D8C-A86F-3D2EEA66E29A}" srcOrd="3" destOrd="0" presId="urn:microsoft.com/office/officeart/2008/layout/AlternatingHexagons"/>
    <dgm:cxn modelId="{201E52DB-B047-43BD-B3D7-272B81576B1C}" type="presParOf" srcId="{ABA618C1-BCC6-428B-8764-00EC17A7ED83}" destId="{4CF60793-9AE7-4845-8BFB-39FC45197943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0A9322-D61D-445C-86BD-75BE35109F30}">
      <dsp:nvSpPr>
        <dsp:cNvPr id="0" name=""/>
        <dsp:cNvSpPr/>
      </dsp:nvSpPr>
      <dsp:spPr>
        <a:xfrm rot="5400000">
          <a:off x="5747665" y="111043"/>
          <a:ext cx="1682381" cy="1463671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Annettu hyviä lausuntoja</a:t>
          </a:r>
        </a:p>
      </dsp:txBody>
      <dsp:txXfrm rot="-5400000">
        <a:off x="6085109" y="263859"/>
        <a:ext cx="1007493" cy="1158039"/>
      </dsp:txXfrm>
    </dsp:sp>
    <dsp:sp modelId="{A8A75C11-C81A-4F9A-9D3F-29AA377565CF}">
      <dsp:nvSpPr>
        <dsp:cNvPr id="0" name=""/>
        <dsp:cNvSpPr/>
      </dsp:nvSpPr>
      <dsp:spPr>
        <a:xfrm>
          <a:off x="7365107" y="338164"/>
          <a:ext cx="1877537" cy="10094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600" kern="1200"/>
        </a:p>
      </dsp:txBody>
      <dsp:txXfrm>
        <a:off x="7365107" y="338164"/>
        <a:ext cx="1877537" cy="1009428"/>
      </dsp:txXfrm>
    </dsp:sp>
    <dsp:sp modelId="{490C2BC9-D77A-4976-A1A5-E2B69B1A6361}">
      <dsp:nvSpPr>
        <dsp:cNvPr id="0" name=""/>
        <dsp:cNvSpPr/>
      </dsp:nvSpPr>
      <dsp:spPr>
        <a:xfrm rot="5400000">
          <a:off x="4166900" y="111043"/>
          <a:ext cx="1682381" cy="1463671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/>
            <a:t>Paikat </a:t>
          </a:r>
          <a:r>
            <a:rPr lang="fi-FI" sz="1400" kern="1200" dirty="0" err="1"/>
            <a:t>HVA:n</a:t>
          </a:r>
          <a:r>
            <a:rPr lang="fi-FI" sz="1400" kern="1200" dirty="0"/>
            <a:t> toimielimissä</a:t>
          </a:r>
        </a:p>
      </dsp:txBody>
      <dsp:txXfrm rot="-5400000">
        <a:off x="4504344" y="263859"/>
        <a:ext cx="1007493" cy="1158039"/>
      </dsp:txXfrm>
    </dsp:sp>
    <dsp:sp modelId="{8460FD9A-1C82-4CAA-BD7C-5D96DB561942}">
      <dsp:nvSpPr>
        <dsp:cNvPr id="0" name=""/>
        <dsp:cNvSpPr/>
      </dsp:nvSpPr>
      <dsp:spPr>
        <a:xfrm rot="5400000">
          <a:off x="4954255" y="1539048"/>
          <a:ext cx="1682381" cy="1463671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Tehty aloitteita</a:t>
          </a:r>
        </a:p>
      </dsp:txBody>
      <dsp:txXfrm rot="-5400000">
        <a:off x="5291699" y="1691864"/>
        <a:ext cx="1007493" cy="1158039"/>
      </dsp:txXfrm>
    </dsp:sp>
    <dsp:sp modelId="{AB8F85A1-54B6-465B-8960-07D996B1BC44}">
      <dsp:nvSpPr>
        <dsp:cNvPr id="0" name=""/>
        <dsp:cNvSpPr/>
      </dsp:nvSpPr>
      <dsp:spPr>
        <a:xfrm>
          <a:off x="3186072" y="1766169"/>
          <a:ext cx="1816971" cy="10094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600" kern="1200"/>
        </a:p>
      </dsp:txBody>
      <dsp:txXfrm>
        <a:off x="3186072" y="1766169"/>
        <a:ext cx="1816971" cy="1009428"/>
      </dsp:txXfrm>
    </dsp:sp>
    <dsp:sp modelId="{02E68F7F-4A00-4FFB-A656-25F41382A754}">
      <dsp:nvSpPr>
        <dsp:cNvPr id="0" name=""/>
        <dsp:cNvSpPr/>
      </dsp:nvSpPr>
      <dsp:spPr>
        <a:xfrm rot="5400000">
          <a:off x="6535020" y="1539048"/>
          <a:ext cx="1682381" cy="1463671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300" kern="1200" dirty="0"/>
            <a:t>Näkyvyys aluevaltuuston kokouksissa</a:t>
          </a:r>
        </a:p>
      </dsp:txBody>
      <dsp:txXfrm rot="-5400000">
        <a:off x="6872464" y="1691864"/>
        <a:ext cx="1007493" cy="1158039"/>
      </dsp:txXfrm>
    </dsp:sp>
    <dsp:sp modelId="{5109AFF0-63AD-47FB-BAC2-DE231CE11248}">
      <dsp:nvSpPr>
        <dsp:cNvPr id="0" name=""/>
        <dsp:cNvSpPr/>
      </dsp:nvSpPr>
      <dsp:spPr>
        <a:xfrm rot="5400000">
          <a:off x="5747665" y="2967053"/>
          <a:ext cx="1682381" cy="1463671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Yhteistyö on sujuvaa</a:t>
          </a:r>
        </a:p>
      </dsp:txBody>
      <dsp:txXfrm rot="-5400000">
        <a:off x="6085109" y="3119869"/>
        <a:ext cx="1007493" cy="1158039"/>
      </dsp:txXfrm>
    </dsp:sp>
    <dsp:sp modelId="{81B326E9-DA11-4887-BC5E-4ED0241DD57C}">
      <dsp:nvSpPr>
        <dsp:cNvPr id="0" name=""/>
        <dsp:cNvSpPr/>
      </dsp:nvSpPr>
      <dsp:spPr>
        <a:xfrm>
          <a:off x="7365107" y="3194174"/>
          <a:ext cx="1877537" cy="10094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600" kern="1200"/>
        </a:p>
      </dsp:txBody>
      <dsp:txXfrm>
        <a:off x="7365107" y="3194174"/>
        <a:ext cx="1877537" cy="1009428"/>
      </dsp:txXfrm>
    </dsp:sp>
    <dsp:sp modelId="{4CF60793-9AE7-4845-8BFB-39FC45197943}">
      <dsp:nvSpPr>
        <dsp:cNvPr id="0" name=""/>
        <dsp:cNvSpPr/>
      </dsp:nvSpPr>
      <dsp:spPr>
        <a:xfrm rot="5400000">
          <a:off x="4166900" y="2967053"/>
          <a:ext cx="1682381" cy="1463671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/>
            <a:t>Alnu on aktiivinen</a:t>
          </a:r>
        </a:p>
      </dsp:txBody>
      <dsp:txXfrm rot="-5400000">
        <a:off x="4504344" y="3119869"/>
        <a:ext cx="1007493" cy="11580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0A9322-D61D-445C-86BD-75BE35109F30}">
      <dsp:nvSpPr>
        <dsp:cNvPr id="0" name=""/>
        <dsp:cNvSpPr/>
      </dsp:nvSpPr>
      <dsp:spPr>
        <a:xfrm rot="5400000">
          <a:off x="5365452" y="115800"/>
          <a:ext cx="1735127" cy="150956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/>
            <a:t>Toiminnan epäselvyys</a:t>
          </a:r>
          <a:endParaRPr lang="fi-FI" sz="1100" kern="1200" dirty="0"/>
        </a:p>
      </dsp:txBody>
      <dsp:txXfrm rot="-5400000">
        <a:off x="5713475" y="273408"/>
        <a:ext cx="1039080" cy="1194345"/>
      </dsp:txXfrm>
    </dsp:sp>
    <dsp:sp modelId="{A8A75C11-C81A-4F9A-9D3F-29AA377565CF}">
      <dsp:nvSpPr>
        <dsp:cNvPr id="0" name=""/>
        <dsp:cNvSpPr/>
      </dsp:nvSpPr>
      <dsp:spPr>
        <a:xfrm>
          <a:off x="7033603" y="350043"/>
          <a:ext cx="1936402" cy="10410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0C2BC9-D77A-4976-A1A5-E2B69B1A6361}">
      <dsp:nvSpPr>
        <dsp:cNvPr id="0" name=""/>
        <dsp:cNvSpPr/>
      </dsp:nvSpPr>
      <dsp:spPr>
        <a:xfrm rot="5400000">
          <a:off x="3735126" y="115800"/>
          <a:ext cx="1735127" cy="150956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200" kern="1200"/>
            <a:t>Asioiden monimutkaisuus</a:t>
          </a:r>
          <a:endParaRPr lang="fi-FI" sz="1200" kern="1200" dirty="0"/>
        </a:p>
      </dsp:txBody>
      <dsp:txXfrm rot="-5400000">
        <a:off x="4083149" y="273408"/>
        <a:ext cx="1039080" cy="1194345"/>
      </dsp:txXfrm>
    </dsp:sp>
    <dsp:sp modelId="{8460FD9A-1C82-4CAA-BD7C-5D96DB561942}">
      <dsp:nvSpPr>
        <dsp:cNvPr id="0" name=""/>
        <dsp:cNvSpPr/>
      </dsp:nvSpPr>
      <dsp:spPr>
        <a:xfrm rot="5400000">
          <a:off x="4547166" y="1588577"/>
          <a:ext cx="1735127" cy="150956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50" kern="1200"/>
            <a:t>Koordinaattorin vaihtuminen alkukaudesta useaan kertaan</a:t>
          </a:r>
          <a:endParaRPr lang="fi-FI" sz="1050" kern="1200" dirty="0"/>
        </a:p>
      </dsp:txBody>
      <dsp:txXfrm rot="-5400000">
        <a:off x="4895189" y="1746185"/>
        <a:ext cx="1039080" cy="1194345"/>
      </dsp:txXfrm>
    </dsp:sp>
    <dsp:sp modelId="{AB8F85A1-54B6-465B-8960-07D996B1BC44}">
      <dsp:nvSpPr>
        <dsp:cNvPr id="0" name=""/>
        <dsp:cNvSpPr/>
      </dsp:nvSpPr>
      <dsp:spPr>
        <a:xfrm>
          <a:off x="2723547" y="1822819"/>
          <a:ext cx="1873937" cy="10410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E68F7F-4A00-4FFB-A656-25F41382A754}">
      <dsp:nvSpPr>
        <dsp:cNvPr id="0" name=""/>
        <dsp:cNvSpPr/>
      </dsp:nvSpPr>
      <dsp:spPr>
        <a:xfrm rot="5400000">
          <a:off x="6177491" y="1588577"/>
          <a:ext cx="1735127" cy="150956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 dirty="0"/>
            <a:t>Jäsenten epäaktiivisuus</a:t>
          </a:r>
        </a:p>
      </dsp:txBody>
      <dsp:txXfrm rot="-5400000">
        <a:off x="6525514" y="1746185"/>
        <a:ext cx="1039080" cy="1194345"/>
      </dsp:txXfrm>
    </dsp:sp>
    <dsp:sp modelId="{5109AFF0-63AD-47FB-BAC2-DE231CE11248}">
      <dsp:nvSpPr>
        <dsp:cNvPr id="0" name=""/>
        <dsp:cNvSpPr/>
      </dsp:nvSpPr>
      <dsp:spPr>
        <a:xfrm rot="5400000">
          <a:off x="5365452" y="3061353"/>
          <a:ext cx="1735127" cy="150956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 dirty="0"/>
            <a:t>Hallinnon ymmärtämisen vaikeus</a:t>
          </a:r>
        </a:p>
      </dsp:txBody>
      <dsp:txXfrm rot="-5400000">
        <a:off x="5713475" y="3218961"/>
        <a:ext cx="1039080" cy="1194345"/>
      </dsp:txXfrm>
    </dsp:sp>
    <dsp:sp modelId="{81B326E9-DA11-4887-BC5E-4ED0241DD57C}">
      <dsp:nvSpPr>
        <dsp:cNvPr id="0" name=""/>
        <dsp:cNvSpPr/>
      </dsp:nvSpPr>
      <dsp:spPr>
        <a:xfrm>
          <a:off x="7033603" y="3295595"/>
          <a:ext cx="1936402" cy="10410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3600" kern="1200"/>
        </a:p>
      </dsp:txBody>
      <dsp:txXfrm>
        <a:off x="7033603" y="3295595"/>
        <a:ext cx="1936402" cy="1041076"/>
      </dsp:txXfrm>
    </dsp:sp>
    <dsp:sp modelId="{4CF60793-9AE7-4845-8BFB-39FC45197943}">
      <dsp:nvSpPr>
        <dsp:cNvPr id="0" name=""/>
        <dsp:cNvSpPr/>
      </dsp:nvSpPr>
      <dsp:spPr>
        <a:xfrm rot="5400000">
          <a:off x="3735126" y="3061353"/>
          <a:ext cx="1735127" cy="150956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 dirty="0"/>
            <a:t>Aktiivisuuden jakautuminen Vantaa vs. Kerava</a:t>
          </a:r>
        </a:p>
      </dsp:txBody>
      <dsp:txXfrm rot="-5400000">
        <a:off x="4083149" y="3218961"/>
        <a:ext cx="1039080" cy="11943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0A9322-D61D-445C-86BD-75BE35109F30}">
      <dsp:nvSpPr>
        <dsp:cNvPr id="0" name=""/>
        <dsp:cNvSpPr/>
      </dsp:nvSpPr>
      <dsp:spPr>
        <a:xfrm rot="5400000">
          <a:off x="5835291" y="122518"/>
          <a:ext cx="1815862" cy="15798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 dirty="0">
              <a:solidFill>
                <a:schemeClr val="tx1"/>
              </a:solidFill>
            </a:rPr>
            <a:t>Kokoonpanon</a:t>
          </a:r>
          <a:r>
            <a:rPr lang="fi-FI" sz="1100" kern="1200" baseline="0" dirty="0">
              <a:solidFill>
                <a:schemeClr val="tx1"/>
              </a:solidFill>
            </a:rPr>
            <a:t> muutokset helpommaksi</a:t>
          </a:r>
          <a:endParaRPr lang="fi-FI" sz="1100" kern="1200" dirty="0">
            <a:solidFill>
              <a:schemeClr val="tx1"/>
            </a:solidFill>
          </a:endParaRPr>
        </a:p>
      </dsp:txBody>
      <dsp:txXfrm rot="-5400000">
        <a:off x="6199508" y="287459"/>
        <a:ext cx="1087428" cy="1249918"/>
      </dsp:txXfrm>
    </dsp:sp>
    <dsp:sp modelId="{A8A75C11-C81A-4F9A-9D3F-29AA377565CF}">
      <dsp:nvSpPr>
        <dsp:cNvPr id="0" name=""/>
        <dsp:cNvSpPr/>
      </dsp:nvSpPr>
      <dsp:spPr>
        <a:xfrm>
          <a:off x="7581061" y="367659"/>
          <a:ext cx="2026502" cy="1089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3600" kern="1200" dirty="0"/>
        </a:p>
      </dsp:txBody>
      <dsp:txXfrm>
        <a:off x="7581061" y="367659"/>
        <a:ext cx="2026502" cy="1089517"/>
      </dsp:txXfrm>
    </dsp:sp>
    <dsp:sp modelId="{490C2BC9-D77A-4976-A1A5-E2B69B1A6361}">
      <dsp:nvSpPr>
        <dsp:cNvPr id="0" name=""/>
        <dsp:cNvSpPr/>
      </dsp:nvSpPr>
      <dsp:spPr>
        <a:xfrm rot="5400000">
          <a:off x="4129106" y="122518"/>
          <a:ext cx="1815862" cy="15798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 dirty="0">
              <a:solidFill>
                <a:schemeClr val="tx1"/>
              </a:solidFill>
            </a:rPr>
            <a:t>Aktiivisuden kehittäminen yhteistyössä kuntien kanssa</a:t>
          </a:r>
        </a:p>
      </dsp:txBody>
      <dsp:txXfrm rot="-5400000">
        <a:off x="4493323" y="287459"/>
        <a:ext cx="1087428" cy="1249918"/>
      </dsp:txXfrm>
    </dsp:sp>
    <dsp:sp modelId="{8460FD9A-1C82-4CAA-BD7C-5D96DB561942}">
      <dsp:nvSpPr>
        <dsp:cNvPr id="0" name=""/>
        <dsp:cNvSpPr/>
      </dsp:nvSpPr>
      <dsp:spPr>
        <a:xfrm rot="5400000">
          <a:off x="4978930" y="1663822"/>
          <a:ext cx="1815862" cy="15798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 dirty="0">
              <a:solidFill>
                <a:schemeClr val="tx1"/>
              </a:solidFill>
            </a:rPr>
            <a:t>Lisää aloitteita</a:t>
          </a:r>
        </a:p>
      </dsp:txBody>
      <dsp:txXfrm rot="-5400000">
        <a:off x="5343147" y="1828763"/>
        <a:ext cx="1087428" cy="1249918"/>
      </dsp:txXfrm>
    </dsp:sp>
    <dsp:sp modelId="{AB8F85A1-54B6-465B-8960-07D996B1BC44}">
      <dsp:nvSpPr>
        <dsp:cNvPr id="0" name=""/>
        <dsp:cNvSpPr/>
      </dsp:nvSpPr>
      <dsp:spPr>
        <a:xfrm>
          <a:off x="3070458" y="1908963"/>
          <a:ext cx="1961131" cy="1089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3600" kern="1200" dirty="0"/>
        </a:p>
      </dsp:txBody>
      <dsp:txXfrm>
        <a:off x="3070458" y="1908963"/>
        <a:ext cx="1961131" cy="1089517"/>
      </dsp:txXfrm>
    </dsp:sp>
    <dsp:sp modelId="{02E68F7F-4A00-4FFB-A656-25F41382A754}">
      <dsp:nvSpPr>
        <dsp:cNvPr id="0" name=""/>
        <dsp:cNvSpPr/>
      </dsp:nvSpPr>
      <dsp:spPr>
        <a:xfrm rot="5400000">
          <a:off x="6685114" y="1663822"/>
          <a:ext cx="1815862" cy="15798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 dirty="0">
              <a:solidFill>
                <a:schemeClr val="tx1"/>
              </a:solidFill>
            </a:rPr>
            <a:t>Edustaja kansalliskieli-lautakuntaan</a:t>
          </a:r>
        </a:p>
      </dsp:txBody>
      <dsp:txXfrm rot="-5400000">
        <a:off x="7049331" y="1828763"/>
        <a:ext cx="1087428" cy="1249918"/>
      </dsp:txXfrm>
    </dsp:sp>
    <dsp:sp modelId="{5109AFF0-63AD-47FB-BAC2-DE231CE11248}">
      <dsp:nvSpPr>
        <dsp:cNvPr id="0" name=""/>
        <dsp:cNvSpPr/>
      </dsp:nvSpPr>
      <dsp:spPr>
        <a:xfrm rot="5400000">
          <a:off x="5835291" y="3205126"/>
          <a:ext cx="1815862" cy="15798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 dirty="0">
              <a:solidFill>
                <a:schemeClr val="tx1"/>
              </a:solidFill>
            </a:rPr>
            <a:t>Oma logo</a:t>
          </a:r>
        </a:p>
      </dsp:txBody>
      <dsp:txXfrm rot="-5400000">
        <a:off x="6199508" y="3370067"/>
        <a:ext cx="1087428" cy="1249918"/>
      </dsp:txXfrm>
    </dsp:sp>
    <dsp:sp modelId="{81B326E9-DA11-4887-BC5E-4ED0241DD57C}">
      <dsp:nvSpPr>
        <dsp:cNvPr id="0" name=""/>
        <dsp:cNvSpPr/>
      </dsp:nvSpPr>
      <dsp:spPr>
        <a:xfrm>
          <a:off x="7581061" y="3450267"/>
          <a:ext cx="2026502" cy="1089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3600" kern="1200"/>
        </a:p>
      </dsp:txBody>
      <dsp:txXfrm>
        <a:off x="7581061" y="3450267"/>
        <a:ext cx="2026502" cy="1089517"/>
      </dsp:txXfrm>
    </dsp:sp>
    <dsp:sp modelId="{4CF60793-9AE7-4845-8BFB-39FC45197943}">
      <dsp:nvSpPr>
        <dsp:cNvPr id="0" name=""/>
        <dsp:cNvSpPr/>
      </dsp:nvSpPr>
      <dsp:spPr>
        <a:xfrm rot="5400000">
          <a:off x="4129106" y="3205126"/>
          <a:ext cx="1815862" cy="15798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 dirty="0">
              <a:solidFill>
                <a:schemeClr val="tx1"/>
              </a:solidFill>
            </a:rPr>
            <a:t>Yhteistyötä kunnallisten nuvien kanssa</a:t>
          </a:r>
        </a:p>
      </dsp:txBody>
      <dsp:txXfrm rot="-5400000">
        <a:off x="4493323" y="3370067"/>
        <a:ext cx="1087428" cy="12499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30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/>
          <a:p>
            <a:r>
              <a:rPr lang="en-GB" dirty="0" err="1"/>
              <a:t>Otsikko</a:t>
            </a:r>
            <a:r>
              <a:rPr lang="en-GB" dirty="0"/>
              <a:t> 44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/>
          <a:p>
            <a:pPr lvl="0"/>
            <a:r>
              <a:rPr lang="fi-FI" dirty="0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/>
          <a:p>
            <a:pPr lvl="0"/>
            <a:r>
              <a:rPr lang="fi-FI" dirty="0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30.11.2023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9F3143-0FB9-EF50-472D-D9B1626E11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57463A-54FC-CF42-30C1-20D81E5065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644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Otsikko</a:t>
            </a:r>
            <a:r>
              <a:rPr lang="en-GB" dirty="0"/>
              <a:t> 44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30.11.2023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E0AC6B-2D35-1EFF-B06E-E3E45F84D5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8443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Otsikko</a:t>
            </a:r>
            <a:r>
              <a:rPr lang="en-GB" dirty="0"/>
              <a:t> 44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30.11.2023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C4B65E-4FB4-816D-3ABF-6C0E80D890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851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Otsikko</a:t>
            </a:r>
            <a:r>
              <a:rPr lang="en-GB" dirty="0"/>
              <a:t> 44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30.11.2023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59325B-759F-4951-3A3C-7BA7DC8A4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A71483-AD90-EFAE-2519-E6DDAD13AA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191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 err="1"/>
              <a:t>Otsikko</a:t>
            </a:r>
            <a:r>
              <a:rPr lang="en-GB" dirty="0"/>
              <a:t> 32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 err="1"/>
              <a:t>Tila</a:t>
            </a:r>
            <a:r>
              <a:rPr lang="en-GB" dirty="0"/>
              <a:t> </a:t>
            </a:r>
            <a:r>
              <a:rPr lang="en-GB" dirty="0" err="1"/>
              <a:t>taulukolle</a:t>
            </a:r>
            <a:r>
              <a:rPr lang="en-GB" dirty="0"/>
              <a:t>, </a:t>
            </a:r>
            <a:r>
              <a:rPr lang="en-GB" dirty="0" err="1"/>
              <a:t>graafille</a:t>
            </a:r>
            <a:r>
              <a:rPr lang="en-GB" dirty="0"/>
              <a:t>, </a:t>
            </a:r>
            <a:br>
              <a:rPr lang="en-GB" dirty="0"/>
            </a:br>
            <a:r>
              <a:rPr lang="en-GB" dirty="0" err="1"/>
              <a:t>kuvalle</a:t>
            </a:r>
            <a:r>
              <a:rPr lang="en-GB" dirty="0"/>
              <a:t> tai </a:t>
            </a:r>
            <a:r>
              <a:rPr lang="en-GB" dirty="0" err="1"/>
              <a:t>videolle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 err="1"/>
              <a:t>Leipäteksti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30.11.2023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057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Otsikko</a:t>
            </a:r>
            <a:r>
              <a:rPr lang="en-GB" dirty="0"/>
              <a:t> 32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 err="1"/>
              <a:t>Tila</a:t>
            </a:r>
            <a:r>
              <a:rPr lang="en-GB" dirty="0"/>
              <a:t> </a:t>
            </a:r>
            <a:r>
              <a:rPr lang="en-GB" dirty="0" err="1"/>
              <a:t>taulukolle</a:t>
            </a:r>
            <a:r>
              <a:rPr lang="en-GB" dirty="0"/>
              <a:t>, </a:t>
            </a:r>
            <a:r>
              <a:rPr lang="en-GB" dirty="0" err="1"/>
              <a:t>graafille</a:t>
            </a:r>
            <a:r>
              <a:rPr lang="en-GB" dirty="0"/>
              <a:t>, </a:t>
            </a:r>
            <a:br>
              <a:rPr lang="en-GB" dirty="0"/>
            </a:br>
            <a:r>
              <a:rPr lang="en-GB" dirty="0" err="1"/>
              <a:t>kuvalle</a:t>
            </a:r>
            <a:r>
              <a:rPr lang="en-GB" dirty="0"/>
              <a:t> tai </a:t>
            </a:r>
            <a:r>
              <a:rPr lang="en-GB" dirty="0" err="1"/>
              <a:t>videolle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 err="1"/>
              <a:t>Leipäteksti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30.11.2023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950044B-8DDC-20DA-A3D0-209641B552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855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 err="1"/>
              <a:t>Tila</a:t>
            </a:r>
            <a:r>
              <a:rPr lang="en-GB" dirty="0"/>
              <a:t> </a:t>
            </a:r>
            <a:r>
              <a:rPr lang="en-GB" dirty="0" err="1"/>
              <a:t>taulukolle</a:t>
            </a:r>
            <a:r>
              <a:rPr lang="en-GB" dirty="0"/>
              <a:t>, </a:t>
            </a:r>
            <a:r>
              <a:rPr lang="en-GB" dirty="0" err="1"/>
              <a:t>graafille</a:t>
            </a:r>
            <a:r>
              <a:rPr lang="en-GB" dirty="0"/>
              <a:t>, </a:t>
            </a:r>
            <a:br>
              <a:rPr lang="en-GB" dirty="0"/>
            </a:br>
            <a:r>
              <a:rPr lang="en-GB" dirty="0" err="1"/>
              <a:t>kuvalle</a:t>
            </a:r>
            <a:r>
              <a:rPr lang="en-GB" dirty="0"/>
              <a:t> tai </a:t>
            </a:r>
            <a:r>
              <a:rPr lang="en-GB" dirty="0" err="1"/>
              <a:t>videolle</a:t>
            </a:r>
            <a:endParaRPr lang="fi-F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 err="1"/>
              <a:t>Otsikko</a:t>
            </a:r>
            <a:r>
              <a:rPr lang="en-GB" dirty="0"/>
              <a:t> 32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 err="1"/>
              <a:t>Leipäteksti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30.11.2023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9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>
                <a:solidFill>
                  <a:schemeClr val="tx1"/>
                </a:solidFill>
              </a:defRPr>
            </a:lvl2pPr>
            <a:lvl3pPr marL="914400" indent="0" algn="ctr">
              <a:buNone/>
              <a:defRPr sz="2400">
                <a:solidFill>
                  <a:schemeClr val="tx1"/>
                </a:solidFill>
              </a:defRPr>
            </a:lvl3pPr>
            <a:lvl4pPr marL="1371600" indent="0" algn="ctr">
              <a:buNone/>
              <a:defRPr sz="2000">
                <a:solidFill>
                  <a:schemeClr val="tx1"/>
                </a:solidFill>
              </a:defRPr>
            </a:lvl4pPr>
            <a:lvl5pPr marL="1828800" indent="0" algn="ctr">
              <a:buNone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 err="1"/>
              <a:t>Tila</a:t>
            </a:r>
            <a:r>
              <a:rPr lang="en-GB" dirty="0"/>
              <a:t> </a:t>
            </a:r>
            <a:r>
              <a:rPr lang="en-GB" dirty="0" err="1"/>
              <a:t>taulukolle</a:t>
            </a:r>
            <a:r>
              <a:rPr lang="en-GB" dirty="0"/>
              <a:t>, </a:t>
            </a:r>
            <a:r>
              <a:rPr lang="en-GB" dirty="0" err="1"/>
              <a:t>graafille</a:t>
            </a:r>
            <a:r>
              <a:rPr lang="en-GB" dirty="0"/>
              <a:t>, </a:t>
            </a:r>
            <a:br>
              <a:rPr lang="en-GB" dirty="0"/>
            </a:br>
            <a:r>
              <a:rPr lang="en-GB" dirty="0" err="1"/>
              <a:t>kuvalle</a:t>
            </a:r>
            <a:r>
              <a:rPr lang="en-GB" dirty="0"/>
              <a:t> tai </a:t>
            </a:r>
            <a:r>
              <a:rPr lang="en-GB" dirty="0" err="1"/>
              <a:t>videolle</a:t>
            </a:r>
            <a:endParaRPr lang="fi-F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Otsikko</a:t>
            </a:r>
            <a:r>
              <a:rPr lang="en-GB" dirty="0"/>
              <a:t> 32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 err="1"/>
              <a:t>Leipäteksti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30.11.2023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81CDCAA-FFF1-4D78-535A-F3200262F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E63CF4-7649-A128-BF76-E699CFB6B1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8789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 err="1"/>
              <a:t>Otsikko</a:t>
            </a:r>
            <a:r>
              <a:rPr lang="en-GB" dirty="0"/>
              <a:t> 32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 err="1"/>
              <a:t>Leipäteksti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en-GB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CC8D104-7F84-C888-147D-E9BA71D7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</a:lstStyle>
          <a:p>
            <a:r>
              <a:rPr lang="fi-FI" dirty="0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13440710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Otsikko</a:t>
            </a:r>
            <a:r>
              <a:rPr lang="en-GB" dirty="0"/>
              <a:t> 32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 err="1"/>
              <a:t>Leipäteksti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18BCF9-AC30-9B84-E4CA-CDF3510AD3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1600900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384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816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5502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3699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6301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6799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3CF214-76DA-68B4-2B4A-8177027A95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D36BE2-B80E-CE08-EBD9-EEB35490D9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2284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08CAA1-FDF5-EF53-A9B7-1D43206E86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CFA2B3-42F1-3C9E-A475-251BF4B38D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188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Sitaatti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94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Sitaatti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8724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Sitaatti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368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984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Sitaatti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8938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Sitaatti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CDB52F-531F-239F-BE54-B44DE5EA80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58080" y="531007"/>
            <a:ext cx="734202" cy="62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983DEC-CDA1-A7EB-63B2-BE23E16CDD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058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Sitaatti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CDB52F-531F-239F-BE54-B44DE5EA80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58080" y="531007"/>
            <a:ext cx="734202" cy="62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983DEC-CDA1-A7EB-63B2-BE23E16CDD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991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itos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2394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2622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0262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42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6374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021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922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601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211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961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434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Otsikko</a:t>
            </a:r>
            <a:r>
              <a:rPr lang="en-GB" dirty="0"/>
              <a:t> 44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i-FI" dirty="0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30.11.2023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36B7C6-A167-E29B-B137-4BC0CBE498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Otsikko</a:t>
            </a:r>
            <a:r>
              <a:rPr lang="en-GB" dirty="0"/>
              <a:t> 44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30.11.2023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639812E-B5D7-79B2-772B-55C15A42A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41F3B3-3CC7-3846-B101-53507F32F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492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30.11.2023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0656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30.11.2023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573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30.11.2023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7934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30.11.2023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767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30.11.2023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4357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0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58EBCD8-C0E5-A27B-81F0-B1A67A3D7E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Hyvinvointialueen nuorisovaltuuston seminaari 11.11.2023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EDF3CDF-D68E-CD28-E6EF-A959B29265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sz="2800" dirty="0"/>
              <a:t>Koonti seminaarista ja työpajan tuloksista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43916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F783938-0D88-3B4D-66D3-CD55936A2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965" y="904874"/>
            <a:ext cx="10260000" cy="509216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i-FI" b="1" dirty="0"/>
              <a:t>10.30 aamukahvit</a:t>
            </a:r>
          </a:p>
          <a:p>
            <a:pPr marL="0" indent="0">
              <a:buNone/>
            </a:pPr>
            <a:r>
              <a:rPr lang="fi-FI" b="1" dirty="0"/>
              <a:t>10.45 tervetuloa!</a:t>
            </a:r>
          </a:p>
          <a:p>
            <a:pPr marL="457200" lvl="1" indent="0">
              <a:buNone/>
            </a:pPr>
            <a:r>
              <a:rPr lang="fi-FI" dirty="0"/>
              <a:t>puheenjohtaja Vida Amoah &amp; varapuheenjohtaja Tejwant Singh</a:t>
            </a:r>
          </a:p>
          <a:p>
            <a:pPr marL="0" indent="0">
              <a:buNone/>
            </a:pPr>
            <a:r>
              <a:rPr lang="fi-FI" b="1" dirty="0"/>
              <a:t>11.00 toimialajohtajan tervehdys</a:t>
            </a:r>
          </a:p>
          <a:p>
            <a:pPr marL="457200" lvl="1" indent="0">
              <a:buNone/>
            </a:pPr>
            <a:r>
              <a:rPr lang="fi-FI" dirty="0"/>
              <a:t>toimialajohtaja Hanna Mikkonen</a:t>
            </a:r>
          </a:p>
          <a:p>
            <a:pPr marL="0" indent="0">
              <a:buNone/>
            </a:pPr>
            <a:r>
              <a:rPr lang="fi-FI" b="1" dirty="0"/>
              <a:t>11.30 lounas</a:t>
            </a:r>
          </a:p>
          <a:p>
            <a:pPr marL="0" indent="0">
              <a:buNone/>
            </a:pPr>
            <a:r>
              <a:rPr lang="fi-FI" b="1" dirty="0"/>
              <a:t>12.30 työpaja: vaikuttaminen Vantaan ja Keravan hyvinvointialueella</a:t>
            </a:r>
          </a:p>
          <a:p>
            <a:pPr marL="457200" lvl="1" indent="0">
              <a:buNone/>
            </a:pPr>
            <a:r>
              <a:rPr lang="fi-FI" dirty="0" err="1"/>
              <a:t>Nuva</a:t>
            </a:r>
            <a:r>
              <a:rPr lang="fi-FI" dirty="0"/>
              <a:t> ry:n alueellisen osallisuuden asiantuntija Milla Lamminsivu</a:t>
            </a:r>
          </a:p>
          <a:p>
            <a:pPr marL="457200" lvl="1" indent="0">
              <a:buNone/>
            </a:pPr>
            <a:r>
              <a:rPr lang="fi-FI" dirty="0"/>
              <a:t>hallinnon asiantuntija Henna Salosyrjä</a:t>
            </a:r>
          </a:p>
          <a:p>
            <a:pPr marL="0" indent="0">
              <a:buNone/>
            </a:pPr>
            <a:r>
              <a:rPr lang="fi-FI" b="1" dirty="0"/>
              <a:t>14.00 kahvitauko</a:t>
            </a:r>
          </a:p>
          <a:p>
            <a:pPr marL="0" indent="0">
              <a:buNone/>
            </a:pPr>
            <a:r>
              <a:rPr lang="fi-FI" b="1" dirty="0"/>
              <a:t>14.45 päivän purku</a:t>
            </a:r>
          </a:p>
          <a:p>
            <a:pPr marL="0" indent="0">
              <a:buNone/>
            </a:pPr>
            <a:r>
              <a:rPr lang="fi-FI" b="1" dirty="0"/>
              <a:t>15.00 päivällinen</a:t>
            </a:r>
          </a:p>
          <a:p>
            <a:pPr marL="0" indent="0">
              <a:buNone/>
            </a:pPr>
            <a:r>
              <a:rPr lang="fi-FI" b="1" dirty="0"/>
              <a:t>17.00 päivä loppuu</a:t>
            </a:r>
          </a:p>
        </p:txBody>
      </p:sp>
    </p:spTree>
    <p:extLst>
      <p:ext uri="{BB962C8B-B14F-4D97-AF65-F5344CB8AC3E}">
        <p14:creationId xmlns:p14="http://schemas.microsoft.com/office/powerpoint/2010/main" val="1111931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Kuva, joka sisältää kohteen clipart, animaatio, kuvitus&#10;&#10;Kuvaus luotu automaattisesti">
            <a:extLst>
              <a:ext uri="{FF2B5EF4-FFF2-40B4-BE49-F238E27FC236}">
                <a16:creationId xmlns:a16="http://schemas.microsoft.com/office/drawing/2014/main" id="{CA86F18F-71E1-0BF0-6A1F-0EED2EDE0D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5175" y="602186"/>
            <a:ext cx="6858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5073823-EEF1-0151-FD67-96545B7C5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602186"/>
            <a:ext cx="10260000" cy="695325"/>
          </a:xfrm>
        </p:spPr>
        <p:txBody>
          <a:bodyPr>
            <a:normAutofit/>
          </a:bodyPr>
          <a:lstStyle/>
          <a:p>
            <a:r>
              <a:rPr lang="fi-FI" dirty="0"/>
              <a:t>Mitä on tehty ja missä on onnistuttu?</a:t>
            </a:r>
          </a:p>
        </p:txBody>
      </p:sp>
      <p:graphicFrame>
        <p:nvGraphicFramePr>
          <p:cNvPr id="4" name="Kaaviokuva 3">
            <a:extLst>
              <a:ext uri="{FF2B5EF4-FFF2-40B4-BE49-F238E27FC236}">
                <a16:creationId xmlns:a16="http://schemas.microsoft.com/office/drawing/2014/main" id="{C060B330-AA53-443F-52A0-4E3E8A9CE7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7182453"/>
              </p:ext>
            </p:extLst>
          </p:nvPr>
        </p:nvGraphicFramePr>
        <p:xfrm>
          <a:off x="-442127" y="1714046"/>
          <a:ext cx="12428717" cy="4541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Kuva 9" descr="Kuva, joka sisältää kohteen neliö, Värikkyys&#10;&#10;Kuvaus luotu automaattisesti">
            <a:extLst>
              <a:ext uri="{FF2B5EF4-FFF2-40B4-BE49-F238E27FC236}">
                <a16:creationId xmlns:a16="http://schemas.microsoft.com/office/drawing/2014/main" id="{E800F8B6-A6C8-2E53-5817-3EE0B8021D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37845" y="2534209"/>
            <a:ext cx="3810008" cy="34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146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Kaaviokuva 3">
            <a:extLst>
              <a:ext uri="{FF2B5EF4-FFF2-40B4-BE49-F238E27FC236}">
                <a16:creationId xmlns:a16="http://schemas.microsoft.com/office/drawing/2014/main" id="{C060B330-AA53-443F-52A0-4E3E8A9CE7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9844015"/>
              </p:ext>
            </p:extLst>
          </p:nvPr>
        </p:nvGraphicFramePr>
        <p:xfrm>
          <a:off x="-665923" y="1470990"/>
          <a:ext cx="11693553" cy="4686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Kuva 6" descr="Kuva, joka sisältää kohteen neliö, Värikkyys&#10;&#10;Kuvaus luotu automaattisesti">
            <a:extLst>
              <a:ext uri="{FF2B5EF4-FFF2-40B4-BE49-F238E27FC236}">
                <a16:creationId xmlns:a16="http://schemas.microsoft.com/office/drawing/2014/main" id="{C6FFACDC-F38D-F45E-2ECB-BF5E2FA372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689" y="2309077"/>
            <a:ext cx="3810008" cy="3499111"/>
          </a:xfrm>
          <a:prstGeom prst="rect">
            <a:avLst/>
          </a:prstGeom>
        </p:spPr>
      </p:pic>
      <p:pic>
        <p:nvPicPr>
          <p:cNvPr id="5" name="Kuva 4" descr="Kuva, joka sisältää kohteen animaatio, kuvakaappaus, lumilautailu, jalkineet&#10;&#10;Kuvaus luotu automaattisesti">
            <a:extLst>
              <a:ext uri="{FF2B5EF4-FFF2-40B4-BE49-F238E27FC236}">
                <a16:creationId xmlns:a16="http://schemas.microsoft.com/office/drawing/2014/main" id="{ECE3B41A-5C1C-4D40-BB0A-ED3E58D5EC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61420" y="1038224"/>
            <a:ext cx="6505575" cy="6505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5073823-EEF1-0151-FD67-96545B7C5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602186"/>
            <a:ext cx="10260000" cy="695325"/>
          </a:xfrm>
        </p:spPr>
        <p:txBody>
          <a:bodyPr>
            <a:normAutofit/>
          </a:bodyPr>
          <a:lstStyle/>
          <a:p>
            <a:r>
              <a:rPr lang="fi-FI" dirty="0"/>
              <a:t>Mitä haasteita toiminnassa on ollut?</a:t>
            </a:r>
          </a:p>
        </p:txBody>
      </p:sp>
    </p:spTree>
    <p:extLst>
      <p:ext uri="{BB962C8B-B14F-4D97-AF65-F5344CB8AC3E}">
        <p14:creationId xmlns:p14="http://schemas.microsoft.com/office/powerpoint/2010/main" val="1630103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73823-EEF1-0151-FD67-96545B7C5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602186"/>
            <a:ext cx="10260000" cy="695325"/>
          </a:xfrm>
        </p:spPr>
        <p:txBody>
          <a:bodyPr>
            <a:normAutofit/>
          </a:bodyPr>
          <a:lstStyle/>
          <a:p>
            <a:r>
              <a:rPr lang="fi-FI" dirty="0"/>
              <a:t>Missä voitaisiin kehittyä ja mitä tekisimme?</a:t>
            </a:r>
          </a:p>
        </p:txBody>
      </p:sp>
      <p:graphicFrame>
        <p:nvGraphicFramePr>
          <p:cNvPr id="4" name="Kaaviokuva 3">
            <a:extLst>
              <a:ext uri="{FF2B5EF4-FFF2-40B4-BE49-F238E27FC236}">
                <a16:creationId xmlns:a16="http://schemas.microsoft.com/office/drawing/2014/main" id="{C060B330-AA53-443F-52A0-4E3E8A9CE7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9633521"/>
              </p:ext>
            </p:extLst>
          </p:nvPr>
        </p:nvGraphicFramePr>
        <p:xfrm>
          <a:off x="1206941" y="1500809"/>
          <a:ext cx="12678023" cy="49074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Kuva 5" descr="Kuva, joka sisältää kohteen luovuus, tähti, taide&#10;&#10;Kuvaus luotu automaattisesti">
            <a:extLst>
              <a:ext uri="{FF2B5EF4-FFF2-40B4-BE49-F238E27FC236}">
                <a16:creationId xmlns:a16="http://schemas.microsoft.com/office/drawing/2014/main" id="{79AB0498-E52B-90F3-60AC-4E4F058AD8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9965" y="1183211"/>
            <a:ext cx="3245914" cy="3245914"/>
          </a:xfrm>
          <a:prstGeom prst="rect">
            <a:avLst/>
          </a:prstGeom>
        </p:spPr>
      </p:pic>
      <p:pic>
        <p:nvPicPr>
          <p:cNvPr id="8" name="Kuva 7" descr="Kuva, joka sisältää kohteen luovuus, tähti, taide&#10;&#10;Kuvaus luotu automaattisesti">
            <a:extLst>
              <a:ext uri="{FF2B5EF4-FFF2-40B4-BE49-F238E27FC236}">
                <a16:creationId xmlns:a16="http://schemas.microsoft.com/office/drawing/2014/main" id="{82690317-2FF3-C752-101C-144094789D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525" y="3093512"/>
            <a:ext cx="1992837" cy="1992837"/>
          </a:xfrm>
          <a:prstGeom prst="rect">
            <a:avLst/>
          </a:prstGeom>
        </p:spPr>
      </p:pic>
      <p:pic>
        <p:nvPicPr>
          <p:cNvPr id="12" name="Kuva 11" descr="Kuva, joka sisältää kohteen neliö, Värikkyys&#10;&#10;Kuvaus luotu automaattisesti">
            <a:extLst>
              <a:ext uri="{FF2B5EF4-FFF2-40B4-BE49-F238E27FC236}">
                <a16:creationId xmlns:a16="http://schemas.microsoft.com/office/drawing/2014/main" id="{04086683-BAA7-BB43-AF09-14F74B0B418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99778" y="2446144"/>
            <a:ext cx="3810008" cy="34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089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DF14EF6-B921-DB28-3923-6306F7424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509238"/>
          </a:xfrm>
        </p:spPr>
        <p:txBody>
          <a:bodyPr>
            <a:noAutofit/>
          </a:bodyPr>
          <a:lstStyle/>
          <a:p>
            <a:r>
              <a:rPr lang="fi-FI" sz="3200" b="1" dirty="0"/>
              <a:t>Työpajan tuotokset:</a:t>
            </a:r>
            <a:br>
              <a:rPr lang="fi-FI" sz="3200" dirty="0"/>
            </a:br>
            <a:r>
              <a:rPr lang="fi-FI" sz="3200" dirty="0"/>
              <a:t>Nuorten hyvinvointiin ja osallisuuteen liittyviä haasteita/ongelmia Vantaan ja Keravan hyvinvointialueella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91F2DCE-5A70-26D3-700B-E5DA3A3AA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965" y="2314575"/>
            <a:ext cx="10260000" cy="36824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dirty="0"/>
              <a:t>Nuorten hyvinvointiin liittyvät haasteet</a:t>
            </a: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fi-FI" sz="1800" u="none" strike="noStrike" dirty="0">
                <a:effectLst/>
                <a:latin typeface="DM Sans"/>
                <a:ea typeface="DM Sans"/>
                <a:cs typeface="DM Sans"/>
              </a:rPr>
              <a:t>Mielenterveyden haasteet</a:t>
            </a:r>
            <a:endParaRPr lang="fi-FI" sz="18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fi-FI" sz="1800" u="none" strike="noStrike" dirty="0">
                <a:effectLst/>
                <a:latin typeface="DM Sans"/>
                <a:ea typeface="DM Sans"/>
                <a:cs typeface="DM Sans"/>
              </a:rPr>
              <a:t>Mielenterveyspalveluiden riittämättömyys </a:t>
            </a:r>
            <a:endParaRPr lang="fi-FI" sz="18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fi-FI" sz="1800" u="none" strike="noStrike" dirty="0">
                <a:effectLst/>
                <a:latin typeface="DM Sans"/>
                <a:ea typeface="DM Sans"/>
                <a:cs typeface="DM Sans"/>
              </a:rPr>
              <a:t>Koulu-uupumus </a:t>
            </a:r>
            <a:endParaRPr lang="fi-FI" sz="18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fi-FI" sz="1800" u="none" strike="noStrike" dirty="0">
                <a:effectLst/>
                <a:latin typeface="DM Sans"/>
                <a:ea typeface="DM Sans"/>
                <a:cs typeface="DM Sans"/>
              </a:rPr>
              <a:t>Syrjäytyminen ja pahoinvointi </a:t>
            </a:r>
            <a:endParaRPr lang="fi-FI" sz="18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fi-FI" sz="1800" u="none" strike="noStrike" dirty="0">
                <a:effectLst/>
                <a:latin typeface="DM Sans"/>
                <a:ea typeface="DM Sans"/>
                <a:cs typeface="DM Sans"/>
              </a:rPr>
              <a:t>Asunnottomien vantaalaisten nuorten määrän nousu</a:t>
            </a:r>
            <a:endParaRPr lang="fi-FI" sz="18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fi-FI" sz="1800" u="none" strike="noStrike" dirty="0">
                <a:effectLst/>
                <a:latin typeface="DM Sans"/>
                <a:ea typeface="DM Sans"/>
                <a:cs typeface="DM Sans"/>
              </a:rPr>
              <a:t>Ajanvarauksen haasteet (esim. ehkäisyneuvoloiden vaihteet toimivat huonoina aikoina ja vain parina päivänä)</a:t>
            </a:r>
            <a:endParaRPr lang="fi-FI" sz="18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fi-FI" sz="1800" u="none" strike="noStrike" dirty="0">
                <a:effectLst/>
                <a:latin typeface="DM Sans"/>
                <a:ea typeface="DM Sans"/>
                <a:cs typeface="DM Sans"/>
              </a:rPr>
              <a:t>Ajanvaraus ei palvele nuorten tarpeita</a:t>
            </a:r>
            <a:endParaRPr lang="fi-FI" sz="18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fi-FI" b="1" dirty="0"/>
          </a:p>
        </p:txBody>
      </p:sp>
    </p:spTree>
    <p:extLst>
      <p:ext uri="{BB962C8B-B14F-4D97-AF65-F5344CB8AC3E}">
        <p14:creationId xmlns:p14="http://schemas.microsoft.com/office/powerpoint/2010/main" val="3541035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DF14EF6-B921-DB28-3923-6306F7424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509238"/>
          </a:xfrm>
        </p:spPr>
        <p:txBody>
          <a:bodyPr>
            <a:noAutofit/>
          </a:bodyPr>
          <a:lstStyle/>
          <a:p>
            <a:r>
              <a:rPr lang="fi-FI" sz="3200" b="1" dirty="0"/>
              <a:t>Työpajan tuotokset:</a:t>
            </a:r>
            <a:br>
              <a:rPr lang="fi-FI" sz="3200" dirty="0"/>
            </a:br>
            <a:r>
              <a:rPr lang="fi-FI" sz="3200" dirty="0"/>
              <a:t>Nuorten hyvinvointiin ja osallisuuteen liittyviä haasteita/ongelmia Vantaan ja Keravan hyvinvointialueella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91F2DCE-5A70-26D3-700B-E5DA3A3AA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965" y="2314575"/>
            <a:ext cx="10260000" cy="36824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/>
              <a:t>Nuorten osallisuuteen liittyvät haasteet</a:t>
            </a: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fi-FI" sz="1800" u="none" strike="noStrike" dirty="0">
                <a:effectLst/>
                <a:latin typeface="DM Sans"/>
                <a:ea typeface="DM Sans"/>
                <a:cs typeface="DM Sans"/>
              </a:rPr>
              <a:t>Hallinnon ymmärtämisen vaikeus </a:t>
            </a:r>
            <a:endParaRPr lang="fi-FI" sz="18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fi-FI" sz="1800" u="none" strike="noStrike" dirty="0">
                <a:effectLst/>
                <a:latin typeface="DM Sans"/>
                <a:ea typeface="DM Sans"/>
                <a:cs typeface="DM Sans"/>
              </a:rPr>
              <a:t>Äänestysaktiivisuus </a:t>
            </a:r>
            <a:r>
              <a:rPr lang="fi-FI" sz="1800" dirty="0">
                <a:latin typeface="DM Sans"/>
                <a:ea typeface="DM Sans"/>
                <a:cs typeface="DM Sans"/>
              </a:rPr>
              <a:t>Vantaan ja Keravan kaupunkien n</a:t>
            </a:r>
            <a:r>
              <a:rPr lang="fi-FI" sz="1800" u="none" strike="noStrike" dirty="0">
                <a:effectLst/>
                <a:latin typeface="DM Sans"/>
                <a:ea typeface="DM Sans"/>
                <a:cs typeface="DM Sans"/>
              </a:rPr>
              <a:t>uorisovaltuustovaaleissa (vaikuttaa </a:t>
            </a:r>
            <a:r>
              <a:rPr lang="fi-FI" sz="1800" u="none" strike="noStrike" dirty="0" err="1">
                <a:effectLst/>
                <a:latin typeface="DM Sans"/>
                <a:ea typeface="DM Sans"/>
                <a:cs typeface="DM Sans"/>
              </a:rPr>
              <a:t>alnuun</a:t>
            </a:r>
            <a:r>
              <a:rPr lang="fi-FI" sz="1800" u="none" strike="noStrike" dirty="0">
                <a:effectLst/>
                <a:latin typeface="DM Sans"/>
                <a:ea typeface="DM Sans"/>
                <a:cs typeface="DM Sans"/>
              </a:rPr>
              <a:t>)</a:t>
            </a:r>
            <a:endParaRPr lang="fi-FI" sz="18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fi-FI" sz="1800" u="none" strike="noStrike" dirty="0">
                <a:effectLst/>
                <a:latin typeface="DM Sans"/>
                <a:ea typeface="DM Sans"/>
                <a:cs typeface="DM Sans"/>
              </a:rPr>
              <a:t>Kiinnostus osallisuuteen (äänestysaktiivisuus, osallistuva budjetointi, työryhmät)</a:t>
            </a:r>
            <a:endParaRPr lang="fi-FI" sz="18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fi-FI" sz="1800" u="none" strike="noStrike" dirty="0">
                <a:effectLst/>
                <a:latin typeface="DM Sans"/>
                <a:ea typeface="DM Sans"/>
                <a:cs typeface="DM Sans"/>
              </a:rPr>
              <a:t>Alnu ei tavoita kaikkia nuoria</a:t>
            </a:r>
            <a:endParaRPr lang="fi-FI" sz="18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118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9B698864-6ABC-9439-C84B-6442B41497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3496917"/>
              </p:ext>
            </p:extLst>
          </p:nvPr>
        </p:nvGraphicFramePr>
        <p:xfrm>
          <a:off x="0" y="0"/>
          <a:ext cx="12192000" cy="6814781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2726579892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496391852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323394004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42634091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509144420"/>
                    </a:ext>
                  </a:extLst>
                </a:gridCol>
              </a:tblGrid>
              <a:tr h="644233">
                <a:tc>
                  <a:txBody>
                    <a:bodyPr/>
                    <a:lstStyle/>
                    <a:p>
                      <a:pPr algn="l"/>
                      <a:r>
                        <a:rPr lang="fi-FI" sz="1600" dirty="0">
                          <a:solidFill>
                            <a:schemeClr val="accent4"/>
                          </a:solidFill>
                        </a:rPr>
                        <a:t>Valittu haaste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i-FI" sz="1600" dirty="0">
                          <a:solidFill>
                            <a:schemeClr val="accent4"/>
                          </a:solidFill>
                        </a:rPr>
                        <a:t>Syrjäytyminen ja pahoinvointi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i-FI" sz="1600" dirty="0">
                          <a:solidFill>
                            <a:schemeClr val="accent4"/>
                          </a:solidFill>
                        </a:rPr>
                        <a:t>Mielenterveyspalvelut 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i-FI" sz="1600" dirty="0">
                          <a:solidFill>
                            <a:schemeClr val="accent4"/>
                          </a:solidFill>
                        </a:rPr>
                        <a:t>Alnu ei tavoita kaikkia nuoria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i-FI" sz="1600" dirty="0">
                          <a:solidFill>
                            <a:schemeClr val="accent4"/>
                          </a:solidFill>
                        </a:rPr>
                        <a:t>Nuorten asunnottomuus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0588801"/>
                  </a:ext>
                </a:extLst>
              </a:tr>
              <a:tr h="1242966">
                <a:tc>
                  <a:txBody>
                    <a:bodyPr/>
                    <a:lstStyle/>
                    <a:p>
                      <a:r>
                        <a:rPr lang="fi-FI" sz="1400" b="1" dirty="0">
                          <a:solidFill>
                            <a:schemeClr val="accent4"/>
                          </a:solidFill>
                        </a:rPr>
                        <a:t>Tavoiteltu muutos: Mitä haluamme, että tapahtuu?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dirty="0">
                          <a:solidFill>
                            <a:schemeClr val="accent4"/>
                          </a:solidFill>
                        </a:rPr>
                        <a:t>Nuorten syrjäytyminen vähenee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dirty="0">
                          <a:solidFill>
                            <a:schemeClr val="accent4"/>
                          </a:solidFill>
                        </a:rPr>
                        <a:t>Palveluista saavutettavampia. Nyt tilanne on se, ettei edes aloituspuhelu tai aloitusviesti mene perille tai tuota tulosta. Toivoisin, että nuoret avunhakijat pääsisivät edes jonoon ja heidät otettaisiin vakavasti.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dirty="0">
                          <a:solidFill>
                            <a:schemeClr val="accent4"/>
                          </a:solidFill>
                        </a:rPr>
                        <a:t>Saataisiin näkyvyyttä nuorille, nuoret tietäisivät </a:t>
                      </a:r>
                      <a:r>
                        <a:rPr lang="fi-FI" sz="1100" dirty="0" err="1">
                          <a:solidFill>
                            <a:schemeClr val="accent4"/>
                          </a:solidFill>
                        </a:rPr>
                        <a:t>alnusta</a:t>
                      </a:r>
                      <a:r>
                        <a:rPr lang="fi-FI" sz="1100" dirty="0">
                          <a:solidFill>
                            <a:schemeClr val="accent4"/>
                          </a:solidFill>
                        </a:rPr>
                        <a:t> etukäteen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dirty="0">
                          <a:solidFill>
                            <a:schemeClr val="accent4"/>
                          </a:solidFill>
                        </a:rPr>
                        <a:t>Asunnottomuuden ehkäisy -hankkeen rahoituksen turvaaminen, nuorten asunnottomuuden ennaltaehkäisy ja vähentäminen</a:t>
                      </a:r>
                    </a:p>
                    <a:p>
                      <a:endParaRPr lang="fi-FI" sz="1100" dirty="0">
                        <a:solidFill>
                          <a:schemeClr val="accent4"/>
                        </a:solidFill>
                      </a:endParaRPr>
                    </a:p>
                    <a:p>
                      <a:endParaRPr lang="fi-FI" sz="1100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5182112"/>
                  </a:ext>
                </a:extLst>
              </a:tr>
              <a:tr h="1099678">
                <a:tc>
                  <a:txBody>
                    <a:bodyPr/>
                    <a:lstStyle/>
                    <a:p>
                      <a:endParaRPr lang="fi-FI" sz="1400" b="1" dirty="0">
                        <a:solidFill>
                          <a:schemeClr val="accent4"/>
                        </a:solidFill>
                      </a:endParaRPr>
                    </a:p>
                    <a:p>
                      <a:r>
                        <a:rPr lang="fi-FI" sz="1400" b="1" dirty="0">
                          <a:solidFill>
                            <a:schemeClr val="accent4"/>
                          </a:solidFill>
                        </a:rPr>
                        <a:t>Miksi asia on tärkeä? Mitä hyötyä muutoksesta olisi?</a:t>
                      </a:r>
                    </a:p>
                    <a:p>
                      <a:endParaRPr lang="fi-FI" sz="1400" b="1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dirty="0">
                          <a:solidFill>
                            <a:schemeClr val="accent4"/>
                          </a:solidFill>
                        </a:rPr>
                        <a:t>Nuorten hyvinvoinnin kannalta tärkeä muutos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dirty="0">
                          <a:solidFill>
                            <a:schemeClr val="accent4"/>
                          </a:solidFill>
                        </a:rPr>
                        <a:t>Asia on tärkeä, koska nuoria kuolee ja haavoittuu huonon mielenterveyspalvelutilanteen takia.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dirty="0">
                          <a:solidFill>
                            <a:schemeClr val="accent4"/>
                          </a:solidFill>
                        </a:rPr>
                        <a:t>Saataisiin nuoret osallistumaan keskusteluun. Jos nuoret tietäisivät mihin vaikutetaan, niin niiltä saadaan uusia ideoita.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dirty="0">
                          <a:solidFill>
                            <a:schemeClr val="accent4"/>
                          </a:solidFill>
                        </a:rPr>
                        <a:t>Asunto on perus- ja ihmisoikeus. Asunnottomuus aiheuttaa inhimillistä kärsimystä ja altistaa muille huonoille jutuille + kulut </a:t>
                      </a:r>
                      <a:r>
                        <a:rPr lang="fi-FI" sz="1100" dirty="0" err="1">
                          <a:solidFill>
                            <a:schemeClr val="accent4"/>
                          </a:solidFill>
                        </a:rPr>
                        <a:t>Vakelle</a:t>
                      </a:r>
                      <a:r>
                        <a:rPr lang="fi-FI" sz="1100" dirty="0">
                          <a:solidFill>
                            <a:schemeClr val="accent4"/>
                          </a:solidFill>
                        </a:rPr>
                        <a:t>.</a:t>
                      </a:r>
                    </a:p>
                    <a:p>
                      <a:endParaRPr lang="fi-FI" sz="1100" dirty="0">
                        <a:solidFill>
                          <a:schemeClr val="accent4"/>
                        </a:solidFill>
                      </a:endParaRPr>
                    </a:p>
                    <a:p>
                      <a:endParaRPr lang="fi-FI" sz="1100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2196345"/>
                  </a:ext>
                </a:extLst>
              </a:tr>
              <a:tr h="1078236">
                <a:tc>
                  <a:txBody>
                    <a:bodyPr/>
                    <a:lstStyle/>
                    <a:p>
                      <a:r>
                        <a:rPr lang="fi-FI" sz="1400" b="1" dirty="0">
                          <a:solidFill>
                            <a:schemeClr val="accent4"/>
                          </a:solidFill>
                        </a:rPr>
                        <a:t>Mitä tavoitteen saavuttamiseksi pitää tapahtua?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dirty="0">
                          <a:solidFill>
                            <a:schemeClr val="accent4"/>
                          </a:solidFill>
                        </a:rPr>
                        <a:t>Nuoret kokevat olonsa tärkeäksi ja kuulluksi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dirty="0">
                          <a:solidFill>
                            <a:schemeClr val="accent4"/>
                          </a:solidFill>
                        </a:rPr>
                        <a:t>Jotta tavoite voidaan saavuttaa, tarvitaan lisää resursseja työntekijöiden keskuuteen, mutta myös eri tavalla oireilevia pitää oppia ottamaan tosissaan. Psykoterapiakoulutuksesta halvempi!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dirty="0">
                          <a:solidFill>
                            <a:schemeClr val="accent4"/>
                          </a:solidFill>
                        </a:rPr>
                        <a:t>Markkinointi, tietoisuus kouluissa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dirty="0">
                          <a:solidFill>
                            <a:schemeClr val="accent4"/>
                          </a:solidFill>
                        </a:rPr>
                        <a:t>Hankkeen rahoituksen turvaaminen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3676638"/>
                  </a:ext>
                </a:extLst>
              </a:tr>
              <a:tr h="920334">
                <a:tc>
                  <a:txBody>
                    <a:bodyPr/>
                    <a:lstStyle/>
                    <a:p>
                      <a:r>
                        <a:rPr lang="fi-FI" sz="1400" b="1" dirty="0">
                          <a:solidFill>
                            <a:schemeClr val="accent4"/>
                          </a:solidFill>
                        </a:rPr>
                        <a:t>Mihin toimijoihin meidän pitäisi vaikuttaa, jotta muutos tapahtuisi?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dirty="0">
                          <a:solidFill>
                            <a:schemeClr val="accent4"/>
                          </a:solidFill>
                        </a:rPr>
                        <a:t>Nuorisopalvelut ja koulut ovat keskeisessä roolissa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dirty="0">
                          <a:solidFill>
                            <a:schemeClr val="accent4"/>
                          </a:solidFill>
                        </a:rPr>
                        <a:t>Toimijat joihin pitäisi vaikuttaa on todennäköisesti Vantaa-Keravan mielenterveyspalvelut.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dirty="0">
                          <a:solidFill>
                            <a:schemeClr val="accent4"/>
                          </a:solidFill>
                        </a:rPr>
                        <a:t>Markkinointiin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dirty="0">
                          <a:solidFill>
                            <a:schemeClr val="accent4"/>
                          </a:solidFill>
                        </a:rPr>
                        <a:t>Valtuutetut, sosiaalityön viranomaisiin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9156643"/>
                  </a:ext>
                </a:extLst>
              </a:tr>
              <a:tr h="816402">
                <a:tc>
                  <a:txBody>
                    <a:bodyPr/>
                    <a:lstStyle/>
                    <a:p>
                      <a:r>
                        <a:rPr lang="fi-FI" sz="1400" b="1" dirty="0">
                          <a:solidFill>
                            <a:schemeClr val="accent4"/>
                          </a:solidFill>
                        </a:rPr>
                        <a:t>Mitkä vaikuttamisen keinot voisivat olla tehokkaita tässä tapauksessa?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dirty="0">
                          <a:solidFill>
                            <a:schemeClr val="accent4"/>
                          </a:solidFill>
                        </a:rPr>
                        <a:t>Resurssien lisääminen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dirty="0">
                          <a:solidFill>
                            <a:schemeClr val="accent4"/>
                          </a:solidFill>
                        </a:rPr>
                        <a:t>Tehokkain vaikuttamiskeino olisi varmaan metelin pitäminen asian tärkeydestä ainakin alkuun.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sz="1100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dirty="0">
                          <a:solidFill>
                            <a:schemeClr val="accent4"/>
                          </a:solidFill>
                        </a:rPr>
                        <a:t>Kannanotto, lobbaaminen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2859470"/>
                  </a:ext>
                </a:extLst>
              </a:tr>
              <a:tr h="993888">
                <a:tc>
                  <a:txBody>
                    <a:bodyPr/>
                    <a:lstStyle/>
                    <a:p>
                      <a:r>
                        <a:rPr lang="fi-FI" sz="1400" b="1" dirty="0">
                          <a:solidFill>
                            <a:schemeClr val="accent4"/>
                          </a:solidFill>
                        </a:rPr>
                        <a:t>Lyhyt suunnitelma siitä, mitä nuorisovaltuusto voisi lähteä tekemään: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dirty="0">
                          <a:solidFill>
                            <a:schemeClr val="accent4"/>
                          </a:solidFill>
                        </a:rPr>
                        <a:t>Keskustellaan kuntien ja alueen päättäjien ja nuorten parissa työskentelevien tahojen kanssa miten asiaa voitaisiin parantaa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i-FI" sz="1100" dirty="0">
                          <a:solidFill>
                            <a:schemeClr val="accent4"/>
                          </a:solidFill>
                        </a:rPr>
                        <a:t>Nostaa esille seuraavia asioita: kokemusasiantuntijoiden hyödyntäminen, monitahoinen yhteistyö, etsivän nuorisotyön tärkeys</a:t>
                      </a:r>
                    </a:p>
                    <a:p>
                      <a:endParaRPr lang="fi-FI" sz="1100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dirty="0">
                          <a:solidFill>
                            <a:schemeClr val="accent4"/>
                          </a:solidFill>
                        </a:rPr>
                        <a:t>Vahva somessa mainostaminen, videoiden teko, uutisiin informointi saavutuksista → esim. aloitteet → eli näkyvyys valtamedioissa.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sz="1100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21147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7857517"/>
      </p:ext>
    </p:extLst>
  </p:cSld>
  <p:clrMapOvr>
    <a:masterClrMapping/>
  </p:clrMapOvr>
</p:sld>
</file>

<file path=ppt/theme/theme1.xml><?xml version="1.0" encoding="utf-8"?>
<a:theme xmlns:a="http://schemas.openxmlformats.org/drawingml/2006/main" name="Pääotsiko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KE_esityspohja_2023 (1)" id="{870A7A85-3FB9-438B-B13C-4E59ADA438A8}" vid="{D08F53E3-A64F-4517-B9CF-007302132DBD}"/>
    </a:ext>
  </a:extLst>
</a:theme>
</file>

<file path=ppt/theme/theme2.xml><?xml version="1.0" encoding="utf-8"?>
<a:theme xmlns:a="http://schemas.openxmlformats.org/drawingml/2006/main" name="Sisällö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KE_esityspohja_2023 (1)" id="{870A7A85-3FB9-438B-B13C-4E59ADA438A8}" vid="{6EEB7A0E-5F1B-41B5-AF3C-47B088C1D5A0}"/>
    </a:ext>
  </a:extLst>
</a:theme>
</file>

<file path=ppt/theme/theme3.xml><?xml version="1.0" encoding="utf-8"?>
<a:theme xmlns:a="http://schemas.openxmlformats.org/drawingml/2006/main" name="Väliotsiko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KE_esityspohja_2023 (1)" id="{870A7A85-3FB9-438B-B13C-4E59ADA438A8}" vid="{B97DD346-B6AB-419A-BDA3-7B767FC20253}"/>
    </a:ext>
  </a:extLst>
</a:theme>
</file>

<file path=ppt/theme/theme4.xml><?xml version="1.0" encoding="utf-8"?>
<a:theme xmlns:a="http://schemas.openxmlformats.org/drawingml/2006/main" name="Sitaati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KE_esityspohja_2023 (1)" id="{870A7A85-3FB9-438B-B13C-4E59ADA438A8}" vid="{71FEFB2B-DCA2-4507-8EFE-E682CF06C65B}"/>
    </a:ext>
  </a:extLst>
</a:theme>
</file>

<file path=ppt/theme/theme5.xml><?xml version="1.0" encoding="utf-8"?>
<a:theme xmlns:a="http://schemas.openxmlformats.org/drawingml/2006/main" name="Kiitos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KE_esityspohja_2023 (1)" id="{870A7A85-3FB9-438B-B13C-4E59ADA438A8}" vid="{1E7F5BB8-A0C9-4E92-A627-2CF95B936A7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E20109CB67064F85FE7E506D3CDE73" ma:contentTypeVersion="3" ma:contentTypeDescription="Create a new document." ma:contentTypeScope="" ma:versionID="7c95759c576676665e36b88a93eb46ab">
  <xsd:schema xmlns:xsd="http://www.w3.org/2001/XMLSchema" xmlns:xs="http://www.w3.org/2001/XMLSchema" xmlns:p="http://schemas.microsoft.com/office/2006/metadata/properties" xmlns:ns2="58b1ac91-223b-4e97-8030-3ed5e299ab15" targetNamespace="http://schemas.microsoft.com/office/2006/metadata/properties" ma:root="true" ma:fieldsID="924a0f24ec476041245df8e0541c5b8d" ns2:_="">
    <xsd:import namespace="58b1ac91-223b-4e97-8030-3ed5e299ab1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b1ac91-223b-4e97-8030-3ed5e299ab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FB6915B-BD6C-4848-BDBB-C087ECBCAC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b1ac91-223b-4e97-8030-3ed5e299ab1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98146F2-30C0-4888-AD5D-51D7F20FED7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647E153-9E63-4800-B50F-8D6327B2836E}">
  <ds:schemaRefs>
    <ds:schemaRef ds:uri="http://schemas.microsoft.com/office/2006/metadata/properties"/>
    <ds:schemaRef ds:uri="http://schemas.microsoft.com/office/infopath/2007/PartnerControls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58b1ac91-223b-4e97-8030-3ed5e299ab15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VAKE_esityspohja_2023</Template>
  <TotalTime>199</TotalTime>
  <Words>536</Words>
  <Application>Microsoft Office PowerPoint</Application>
  <PresentationFormat>Laajakuva</PresentationFormat>
  <Paragraphs>85</Paragraphs>
  <Slides>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DM Sans</vt:lpstr>
      <vt:lpstr>Pääotsikot</vt:lpstr>
      <vt:lpstr>Sisällöt</vt:lpstr>
      <vt:lpstr>Väliotsikot</vt:lpstr>
      <vt:lpstr>Sitaatit</vt:lpstr>
      <vt:lpstr>Kiitos</vt:lpstr>
      <vt:lpstr>Hyvinvointialueen nuorisovaltuuston seminaari 11.11.2023</vt:lpstr>
      <vt:lpstr>PowerPoint-esitys</vt:lpstr>
      <vt:lpstr>Mitä on tehty ja missä on onnistuttu?</vt:lpstr>
      <vt:lpstr>Mitä haasteita toiminnassa on ollut?</vt:lpstr>
      <vt:lpstr>Missä voitaisiin kehittyä ja mitä tekisimme?</vt:lpstr>
      <vt:lpstr>Työpajan tuotokset: Nuorten hyvinvointiin ja osallisuuteen liittyviä haasteita/ongelmia Vantaan ja Keravan hyvinvointialueella</vt:lpstr>
      <vt:lpstr>Työpajan tuotokset: Nuorten hyvinvointiin ja osallisuuteen liittyviä haasteita/ongelmia Vantaan ja Keravan hyvinvointialueella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Hyvinvointialueen nuorisovaltuuston seminaari 11.11.2023</dc:title>
  <dc:creator>Salosyrjä Henna</dc:creator>
  <cp:lastModifiedBy>Salosyrjä Henna</cp:lastModifiedBy>
  <cp:revision>6</cp:revision>
  <dcterms:created xsi:type="dcterms:W3CDTF">2023-11-29T12:44:48Z</dcterms:created>
  <dcterms:modified xsi:type="dcterms:W3CDTF">2023-11-30T08:40:18Z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Method">
    <vt:lpwstr>Standard</vt:lpwstr>
  </property>
  <property fmtid="{D5CDD505-2E9C-101B-9397-08002B2CF9AE}" pid="3" name="MSIP_Label_defa4170-0d19-0005-0004-bc88714345d2_Name">
    <vt:lpwstr>defa4170-0d19-0005-0004-bc88714345d2</vt:lpwstr>
  </property>
  <property fmtid="{D5CDD505-2E9C-101B-9397-08002B2CF9AE}" pid="4" name="MediaServiceImageTags">
    <vt:lpwstr/>
  </property>
  <property fmtid="{D5CDD505-2E9C-101B-9397-08002B2CF9AE}" pid="5" name="ContentTypeId">
    <vt:lpwstr>0x01010013E20109CB67064F85FE7E506D3CDE73</vt:lpwstr>
  </property>
  <property fmtid="{D5CDD505-2E9C-101B-9397-08002B2CF9AE}" pid="6" name="MSIP_Label_defa4170-0d19-0005-0004-bc88714345d2_Enabled">
    <vt:lpwstr>true</vt:lpwstr>
  </property>
  <property fmtid="{D5CDD505-2E9C-101B-9397-08002B2CF9AE}" pid="7" name="MSIP_Label_defa4170-0d19-0005-0004-bc88714345d2_ContentBits">
    <vt:lpwstr>0</vt:lpwstr>
  </property>
  <property fmtid="{D5CDD505-2E9C-101B-9397-08002B2CF9AE}" pid="8" name="MSIP_Label_defa4170-0d19-0005-0004-bc88714345d2_SetDate">
    <vt:lpwstr>2023-02-10T12:03:37Z</vt:lpwstr>
  </property>
  <property fmtid="{D5CDD505-2E9C-101B-9397-08002B2CF9AE}" pid="9" name="MSIP_Label_defa4170-0d19-0005-0004-bc88714345d2_ActionId">
    <vt:lpwstr>418f29a5-c218-44f3-a00c-d3d40f050407</vt:lpwstr>
  </property>
  <property fmtid="{D5CDD505-2E9C-101B-9397-08002B2CF9AE}" pid="10" name="MSIP_Label_defa4170-0d19-0005-0004-bc88714345d2_SiteId">
    <vt:lpwstr>7cbe7314-9eec-453e-aa25-b39667b2f68f</vt:lpwstr>
  </property>
</Properties>
</file>